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69" r:id="rId5"/>
    <p:sldId id="390" r:id="rId6"/>
    <p:sldId id="384" r:id="rId7"/>
    <p:sldId id="391" r:id="rId8"/>
    <p:sldId id="413" r:id="rId9"/>
    <p:sldId id="417" r:id="rId10"/>
    <p:sldId id="411" r:id="rId11"/>
    <p:sldId id="394" r:id="rId12"/>
    <p:sldId id="403" r:id="rId13"/>
    <p:sldId id="409" r:id="rId14"/>
    <p:sldId id="399" r:id="rId15"/>
    <p:sldId id="414" r:id="rId16"/>
    <p:sldId id="415" r:id="rId17"/>
    <p:sldId id="416" r:id="rId18"/>
    <p:sldId id="400" r:id="rId19"/>
    <p:sldId id="412" r:id="rId20"/>
  </p:sldIdLst>
  <p:sldSz cx="12192000" cy="6858000"/>
  <p:notesSz cx="7099300" cy="10234613"/>
  <p:custDataLst>
    <p:tags r:id="rId2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A5205EF-CCB7-42C4-AE61-DDEC93B02090}">
          <p14:sldIdLst>
            <p14:sldId id="369"/>
            <p14:sldId id="390"/>
            <p14:sldId id="384"/>
            <p14:sldId id="391"/>
            <p14:sldId id="413"/>
            <p14:sldId id="417"/>
            <p14:sldId id="411"/>
            <p14:sldId id="394"/>
            <p14:sldId id="403"/>
            <p14:sldId id="409"/>
            <p14:sldId id="399"/>
            <p14:sldId id="414"/>
            <p14:sldId id="415"/>
            <p14:sldId id="416"/>
            <p14:sldId id="400"/>
            <p14:sldId id="412"/>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438" userDrawn="1">
          <p15:clr>
            <a:srgbClr val="A4A3A4"/>
          </p15:clr>
        </p15:guide>
        <p15:guide id="4" pos="7423" userDrawn="1">
          <p15:clr>
            <a:srgbClr val="A4A3A4"/>
          </p15:clr>
        </p15:guide>
        <p15:guide id="5" pos="257" userDrawn="1">
          <p15:clr>
            <a:srgbClr val="A4A3A4"/>
          </p15:clr>
        </p15:guide>
        <p15:guide id="6" orient="horz" pos="323" userDrawn="1">
          <p15:clr>
            <a:srgbClr val="A4A3A4"/>
          </p15:clr>
        </p15:guide>
        <p15:guide id="7" orient="horz" pos="935" userDrawn="1">
          <p15:clr>
            <a:srgbClr val="A4A3A4"/>
          </p15:clr>
        </p15:guide>
        <p15:guide id="8" orient="horz" pos="1207" userDrawn="1">
          <p15:clr>
            <a:srgbClr val="A4A3A4"/>
          </p15:clr>
        </p15:guide>
        <p15:guide id="9" orient="horz" pos="3974" userDrawn="1">
          <p15:clr>
            <a:srgbClr val="A4A3A4"/>
          </p15:clr>
        </p15:guide>
        <p15:guide id="10" orient="horz" pos="52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740"/>
    <a:srgbClr val="EF0072"/>
    <a:srgbClr val="000000"/>
    <a:srgbClr val="FAF3EF"/>
    <a:srgbClr val="FF6E00"/>
    <a:srgbClr val="F94F5E"/>
    <a:srgbClr val="E60D74"/>
    <a:srgbClr val="FF824B"/>
    <a:srgbClr val="333333"/>
    <a:srgbClr val="820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CEB29-2B1F-AE7E-BD12-F4F451D98EE9}" v="19" dt="2025-07-24T13:08:33.54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6"/>
    <p:restoredTop sz="76743"/>
  </p:normalViewPr>
  <p:slideViewPr>
    <p:cSldViewPr snapToGrid="0">
      <p:cViewPr varScale="1">
        <p:scale>
          <a:sx n="92" d="100"/>
          <a:sy n="92" d="100"/>
        </p:scale>
        <p:origin x="952" y="176"/>
      </p:cViewPr>
      <p:guideLst>
        <p:guide orient="horz" pos="2137"/>
        <p:guide pos="3840"/>
        <p:guide pos="438"/>
        <p:guide pos="7423"/>
        <p:guide pos="257"/>
        <p:guide orient="horz" pos="323"/>
        <p:guide orient="horz" pos="935"/>
        <p:guide orient="horz" pos="1207"/>
        <p:guide orient="horz" pos="3974"/>
        <p:guide orient="horz" pos="52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B868105D-D48E-4B08-B6C1-448FC259ED32}" type="datetimeFigureOut">
              <a:rPr lang="nl-NL" smtClean="0"/>
              <a:t>24-07-2025</a:t>
            </a:fld>
            <a:endParaRPr lang="nl-NL"/>
          </a:p>
        </p:txBody>
      </p:sp>
      <p:sp>
        <p:nvSpPr>
          <p:cNvPr id="4" name="Tijdelijke aanduiding voor voettekst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3B453660-27CE-4099-AD02-D267F9B5A554}" type="slidenum">
              <a:rPr lang="nl-NL" smtClean="0"/>
              <a:t>‹nr.›</a:t>
            </a:fld>
            <a:endParaRPr lang="nl-NL"/>
          </a:p>
        </p:txBody>
      </p:sp>
    </p:spTree>
    <p:extLst>
      <p:ext uri="{BB962C8B-B14F-4D97-AF65-F5344CB8AC3E}">
        <p14:creationId xmlns:p14="http://schemas.microsoft.com/office/powerpoint/2010/main" val="3023307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6AAC9F5-91AB-48BE-A444-3983C434BFB7}" type="datetimeFigureOut">
              <a:rPr lang="nl-NL" smtClean="0"/>
              <a:t>24-07-2025</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nl-NL"/>
          </a:p>
        </p:txBody>
      </p:sp>
      <p:sp>
        <p:nvSpPr>
          <p:cNvPr id="5" name="Tijdelijke aanduiding voor notiti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1AA9546-D0E5-4BB6-AE3E-7C2336743554}" type="slidenum">
              <a:rPr lang="nl-NL" smtClean="0"/>
              <a:t>‹nr.›</a:t>
            </a:fld>
            <a:endParaRPr lang="nl-NL"/>
          </a:p>
        </p:txBody>
      </p:sp>
    </p:spTree>
    <p:extLst>
      <p:ext uri="{BB962C8B-B14F-4D97-AF65-F5344CB8AC3E}">
        <p14:creationId xmlns:p14="http://schemas.microsoft.com/office/powerpoint/2010/main" val="13988519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i="1" dirty="0"/>
              <a:t>Opmerking aan omroep: vervang (naam omroep) en voeg je slogan toe.</a:t>
            </a:r>
          </a:p>
          <a:p>
            <a:endParaRPr lang="nl-NL" i="1" dirty="0"/>
          </a:p>
          <a:p>
            <a:r>
              <a:rPr lang="nl-NL" b="1" i="1" dirty="0">
                <a:solidFill>
                  <a:srgbClr val="FA2740"/>
                </a:solidFill>
              </a:rPr>
              <a:t>NOTE: Zorg dat je een pdf van de </a:t>
            </a:r>
            <a:r>
              <a:rPr lang="nl-NL" b="1" i="1" dirty="0" err="1">
                <a:solidFill>
                  <a:srgbClr val="FA2740"/>
                </a:solidFill>
              </a:rPr>
              <a:t>powerpoint</a:t>
            </a:r>
            <a:r>
              <a:rPr lang="nl-NL" b="1" i="1" dirty="0">
                <a:solidFill>
                  <a:srgbClr val="FA2740"/>
                </a:solidFill>
              </a:rPr>
              <a:t> rondstuurt en </a:t>
            </a:r>
            <a:r>
              <a:rPr lang="nl-NL" b="1" i="1" u="sng" dirty="0">
                <a:solidFill>
                  <a:srgbClr val="FA2740"/>
                </a:solidFill>
              </a:rPr>
              <a:t>niet</a:t>
            </a:r>
            <a:r>
              <a:rPr lang="nl-NL" b="1" i="1" dirty="0">
                <a:solidFill>
                  <a:srgbClr val="FA2740"/>
                </a:solidFill>
              </a:rPr>
              <a:t> de </a:t>
            </a:r>
            <a:r>
              <a:rPr lang="nl-NL" b="1" i="1" dirty="0" err="1">
                <a:solidFill>
                  <a:srgbClr val="FA2740"/>
                </a:solidFill>
              </a:rPr>
              <a:t>ppt</a:t>
            </a:r>
            <a:r>
              <a:rPr lang="nl-NL" b="1" i="1" dirty="0">
                <a:solidFill>
                  <a:srgbClr val="FA2740"/>
                </a:solidFill>
              </a:rPr>
              <a:t> zelf met de sprekersnotities.</a:t>
            </a:r>
          </a:p>
        </p:txBody>
      </p:sp>
      <p:sp>
        <p:nvSpPr>
          <p:cNvPr id="4" name="Tijdelijke aanduiding voor dianummer 3"/>
          <p:cNvSpPr>
            <a:spLocks noGrp="1"/>
          </p:cNvSpPr>
          <p:nvPr>
            <p:ph type="sldNum" sz="quarter" idx="10"/>
          </p:nvPr>
        </p:nvSpPr>
        <p:spPr/>
        <p:txBody>
          <a:bodyPr/>
          <a:lstStyle/>
          <a:p>
            <a:fld id="{E1AA9546-D0E5-4BB6-AE3E-7C2336743554}" type="slidenum">
              <a:rPr lang="nl-NL" smtClean="0"/>
              <a:t>1</a:t>
            </a:fld>
            <a:endParaRPr lang="nl-NL"/>
          </a:p>
        </p:txBody>
      </p:sp>
    </p:spTree>
    <p:extLst>
      <p:ext uri="{BB962C8B-B14F-4D97-AF65-F5344CB8AC3E}">
        <p14:creationId xmlns:p14="http://schemas.microsoft.com/office/powerpoint/2010/main" val="78000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7FD3-EC15-92E7-E1AE-85DA5F762D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2FBE49-CABC-FD74-0943-031F40CAD4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5A2A08-B8FA-ABE2-B7D3-C37B3674CFFB}"/>
              </a:ext>
            </a:extLst>
          </p:cNvPr>
          <p:cNvSpPr>
            <a:spLocks noGrp="1"/>
          </p:cNvSpPr>
          <p:nvPr>
            <p:ph type="body" idx="1"/>
          </p:nvPr>
        </p:nvSpPr>
        <p:spPr/>
        <p:txBody>
          <a:bodyPr/>
          <a:lstStyle/>
          <a:p>
            <a:r>
              <a:rPr lang="nl-NL" dirty="0"/>
              <a:t>Wij hebben de veranderingen die voor de gemeente belangrijk zijn samengevat tot de volgende punten.</a:t>
            </a:r>
          </a:p>
          <a:p>
            <a:endParaRPr lang="nl-NL" dirty="0"/>
          </a:p>
          <a:p>
            <a:r>
              <a:rPr lang="nl-NL" b="1" dirty="0"/>
              <a:t>Financiering</a:t>
            </a:r>
            <a:endParaRPr lang="nl-NL" dirty="0"/>
          </a:p>
          <a:p>
            <a:r>
              <a:rPr lang="nl-NL" dirty="0"/>
              <a:t>De financiering van lokale omroepen verschuift van gemeenten naar de mediabegroting van het Rijk. Het Rijk doet een structurele extra investering, waarmee financiële continuïteit wordt geborgd. Gemeenten mogen wel aanvullend blijven subsidiëren, zolang dat binnen de Mediawet en staatssteunregels past. Het ministerie gaat ervan uit dat gemeenten het huidige extra bedrag – bovenop de €1,68 per huishouden – blijven bijdragen. Gebeurt dat niet, dan wordt de extra </a:t>
            </a:r>
            <a:r>
              <a:rPr lang="nl-NL" dirty="0" err="1"/>
              <a:t>rijksinvestering</a:t>
            </a:r>
            <a:r>
              <a:rPr lang="nl-NL" dirty="0"/>
              <a:t> deels tenietgedaan.</a:t>
            </a:r>
          </a:p>
          <a:p>
            <a:endParaRPr lang="nl-NL" dirty="0"/>
          </a:p>
          <a:p>
            <a:r>
              <a:rPr lang="nl-NL" b="1" dirty="0"/>
              <a:t>Indeling in streken</a:t>
            </a:r>
            <a:endParaRPr lang="nl-NL" dirty="0"/>
          </a:p>
          <a:p>
            <a:r>
              <a:rPr lang="nl-NL" dirty="0"/>
              <a:t>Er is straks één aanwijzing per streek. Wij verzorgen straks dus het media-aanbod voor de gemeenten (gemeenten). Door deze schaalvergroting wordt de omroep slagvaardiger.</a:t>
            </a:r>
          </a:p>
          <a:p>
            <a:endParaRPr lang="nl-NL" dirty="0"/>
          </a:p>
          <a:p>
            <a:r>
              <a:rPr lang="nl-NL" b="1" dirty="0"/>
              <a:t>Publieke opdracht</a:t>
            </a:r>
            <a:endParaRPr lang="nl-NL" dirty="0"/>
          </a:p>
          <a:p>
            <a:r>
              <a:rPr lang="nl-NL" dirty="0"/>
              <a:t>Lokale omroepen krijgen een duidelijkere publieke opdracht. Ze moeten inwoners informeren, het lokale bestuur controleren en groepen in de samenleving met elkaar verbinden. Zo versterken ze het lokale democratische en maatschappelijke debat – de gemeenschap krijgt er dus een sterkere omroep voor terug.</a:t>
            </a:r>
          </a:p>
          <a:p>
            <a:endParaRPr lang="nl-NL" dirty="0"/>
          </a:p>
          <a:p>
            <a:r>
              <a:rPr lang="nl-NL" b="1" dirty="0"/>
              <a:t>Rol van gemeenten bij de aanwijzingsprocedure</a:t>
            </a:r>
            <a:endParaRPr lang="nl-NL" dirty="0"/>
          </a:p>
          <a:p>
            <a:r>
              <a:rPr lang="nl-NL" dirty="0"/>
              <a:t>Gemeenten krijgen een formele adviesrol over de representativiteit van het </a:t>
            </a:r>
            <a:r>
              <a:rPr lang="nl-NL" dirty="0" err="1"/>
              <a:t>programmabeleidbepalende</a:t>
            </a:r>
            <a:r>
              <a:rPr lang="nl-NL" dirty="0"/>
              <a:t> orgaan (</a:t>
            </a:r>
            <a:r>
              <a:rPr lang="nl-NL" dirty="0" err="1"/>
              <a:t>pbo</a:t>
            </a:r>
            <a:r>
              <a:rPr lang="nl-NL" dirty="0"/>
              <a:t>), de lokale samenwerkingen en de inzet van vrijwilligers. Tegelijkertijd worden de eisen aan het </a:t>
            </a:r>
            <a:r>
              <a:rPr lang="nl-NL" dirty="0" err="1"/>
              <a:t>pbo</a:t>
            </a:r>
            <a:r>
              <a:rPr lang="nl-NL" dirty="0"/>
              <a:t> strenger, met nadruk op representatie, lokale betrokkenheid en diversiteit. Zo zorgen we dat omroepen herkenbaar zijn voor hun gemeenschap..</a:t>
            </a:r>
          </a:p>
          <a:p>
            <a:endParaRPr lang="nl-NL" dirty="0"/>
          </a:p>
          <a:p>
            <a:r>
              <a:rPr lang="nl-NL" b="1" dirty="0"/>
              <a:t>Lokaal aanbod</a:t>
            </a:r>
            <a:endParaRPr lang="nl-NL" dirty="0"/>
          </a:p>
          <a:p>
            <a:r>
              <a:rPr lang="nl-NL" dirty="0"/>
              <a:t>Minstens 50% van het media-aanbod moet betrekking hebben op het eigen verzorgingsgebied en lokaal geproduceerd zijn – door de omroep zelf of in opdracht. Dit versterkt de lokale identiteit en verhoogt de relevantie en kwaliteit van het aanbod.</a:t>
            </a:r>
          </a:p>
          <a:p>
            <a:endParaRPr lang="nl-NL" dirty="0"/>
          </a:p>
          <a:p>
            <a:r>
              <a:rPr lang="nl-NL" b="1" dirty="0"/>
              <a:t>Verantwoording</a:t>
            </a:r>
            <a:endParaRPr lang="nl-NL" dirty="0"/>
          </a:p>
          <a:p>
            <a:r>
              <a:rPr lang="nl-NL" dirty="0"/>
              <a:t>Lokale omroepen moeten jaarlijks verantwoording afleggen over hun prestaties aan de sectororganisatie en het Commissariaat voor de Media. Die evaluaties richten zich op de uitvoering van de publieke opdracht. Zo krijgen gemeenten en inwoners zekerheid over de besteding van publieke middelen.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Opmerking aan omroep: Zorg dat je het verhaal goed kunt overbrengen.</a:t>
            </a:r>
            <a:endParaRPr lang="nl-NL" dirty="0"/>
          </a:p>
          <a:p>
            <a:endParaRPr lang="nl-NL" dirty="0"/>
          </a:p>
        </p:txBody>
      </p:sp>
      <p:sp>
        <p:nvSpPr>
          <p:cNvPr id="4" name="Tijdelijke aanduiding voor dianummer 3">
            <a:extLst>
              <a:ext uri="{FF2B5EF4-FFF2-40B4-BE49-F238E27FC236}">
                <a16:creationId xmlns:a16="http://schemas.microsoft.com/office/drawing/2014/main" id="{6D9E4A12-4815-0BAD-DBBF-7163ECBE7C67}"/>
              </a:ext>
            </a:extLst>
          </p:cNvPr>
          <p:cNvSpPr>
            <a:spLocks noGrp="1"/>
          </p:cNvSpPr>
          <p:nvPr>
            <p:ph type="sldNum" sz="quarter" idx="5"/>
          </p:nvPr>
        </p:nvSpPr>
        <p:spPr/>
        <p:txBody>
          <a:bodyPr/>
          <a:lstStyle/>
          <a:p>
            <a:fld id="{E1AA9546-D0E5-4BB6-AE3E-7C2336743554}" type="slidenum">
              <a:rPr lang="nl-NL" smtClean="0"/>
              <a:t>10</a:t>
            </a:fld>
            <a:endParaRPr lang="nl-NL"/>
          </a:p>
        </p:txBody>
      </p:sp>
    </p:spTree>
    <p:extLst>
      <p:ext uri="{BB962C8B-B14F-4D97-AF65-F5344CB8AC3E}">
        <p14:creationId xmlns:p14="http://schemas.microsoft.com/office/powerpoint/2010/main" val="427550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lokale publieke omroep heeft meerdere doelstellingen. De belangrijkste staan op deze sheet. Dit zien we terug in het media-aanbod dat we maken.</a:t>
            </a:r>
          </a:p>
          <a:p>
            <a:endParaRPr lang="nl-NL" sz="1800" dirty="0">
              <a:effectLst/>
              <a:latin typeface="Calibri" panose="020F0502020204030204" pitchFamily="34" charset="0"/>
              <a:cs typeface="Times New Roman" panose="02020603050405020304" pitchFamily="18" charset="0"/>
            </a:endParaRPr>
          </a:p>
          <a:p>
            <a:r>
              <a:rPr lang="nl-NL" sz="1800" dirty="0">
                <a:effectLst/>
                <a:latin typeface="Calibri" panose="020F0502020204030204" pitchFamily="34" charset="0"/>
                <a:cs typeface="Times New Roman" panose="02020603050405020304" pitchFamily="18" charset="0"/>
              </a:rPr>
              <a:t>Denk bij controlerend bijvoorbeeld aan …. (vul hier je meest bekende programma’s/projecten/uitingen in die passen bij de controle/waakhondfunctie)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cs typeface="Times New Roman" panose="02020603050405020304" pitchFamily="18" charset="0"/>
              </a:rPr>
              <a:t>Denk bij informerend bijvoorbeeld aan …. (vul hier je meest bekende programma’s/projecten/uitingen in die passen bij de informerende taak)</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cs typeface="Times New Roman" panose="02020603050405020304" pitchFamily="18" charset="0"/>
              </a:rPr>
              <a:t>Denk bij verbindend bijvoorbeeld aan …. (vul hier je meest bekende programma’s/projecten/uitingen in die passen bij de verbindende taak)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Opmerking aan omroep: </a:t>
            </a:r>
            <a:r>
              <a:rPr lang="nl-NL" sz="1200" i="1" dirty="0">
                <a:effectLst/>
                <a:latin typeface="Calibri" panose="020F0502020204030204" pitchFamily="34" charset="0"/>
                <a:cs typeface="Times New Roman" panose="02020603050405020304" pitchFamily="18" charset="0"/>
              </a:rPr>
              <a:t>Vervang de tekst op de slide ook met concrete voorbeelden van programma’s indien gewenst, zeker als dit bekende en herkenbare namen zijn voor de aanwezigen.</a:t>
            </a:r>
            <a:endParaRPr lang="nl-NL" i="1" dirty="0"/>
          </a:p>
          <a:p>
            <a:endParaRPr lang="nl-NL" dirty="0"/>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11</a:t>
            </a:fld>
            <a:endParaRPr lang="nl-NL"/>
          </a:p>
        </p:txBody>
      </p:sp>
    </p:spTree>
    <p:extLst>
      <p:ext uri="{BB962C8B-B14F-4D97-AF65-F5344CB8AC3E}">
        <p14:creationId xmlns:p14="http://schemas.microsoft.com/office/powerpoint/2010/main" val="255742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B403-2FDB-58F7-5088-8BDF9D6A92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6F439F-30C0-320E-53B7-6EE23A48D0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206027-B4F0-61C4-3295-F59D969218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Vertel hier over hoe je dit media-aanbod kunt realiseren. Benadruk de rol van vrijwilligers. Dit is waar gemeenten straks advies over moeten uitbrengen. Vertel ook meer over je rol als opleider van nieuw mediatalent. Mogelijk heb je al mooie voorbeelden van doorgestroomde mediamakers.</a:t>
            </a:r>
          </a:p>
          <a:p>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Opmerking aan omroep: De gemeente moet straks advies uitbrengen over wat de omroepen doet op het gebied van vrijwilligersbeleid in de streek. Je kunt hier van de gelegenheid gebruik maken er al iets over te vertellen.</a:t>
            </a:r>
          </a:p>
          <a:p>
            <a:endParaRPr lang="nl-NL" dirty="0"/>
          </a:p>
        </p:txBody>
      </p:sp>
      <p:sp>
        <p:nvSpPr>
          <p:cNvPr id="4" name="Tijdelijke aanduiding voor dianummer 3">
            <a:extLst>
              <a:ext uri="{FF2B5EF4-FFF2-40B4-BE49-F238E27FC236}">
                <a16:creationId xmlns:a16="http://schemas.microsoft.com/office/drawing/2014/main" id="{18E3E733-6186-E764-8E80-26ACF08CA28A}"/>
              </a:ext>
            </a:extLst>
          </p:cNvPr>
          <p:cNvSpPr>
            <a:spLocks noGrp="1"/>
          </p:cNvSpPr>
          <p:nvPr>
            <p:ph type="sldNum" sz="quarter" idx="5"/>
          </p:nvPr>
        </p:nvSpPr>
        <p:spPr/>
        <p:txBody>
          <a:bodyPr/>
          <a:lstStyle/>
          <a:p>
            <a:fld id="{E1AA9546-D0E5-4BB6-AE3E-7C2336743554}" type="slidenum">
              <a:rPr lang="nl-NL" smtClean="0"/>
              <a:t>12</a:t>
            </a:fld>
            <a:endParaRPr lang="nl-NL"/>
          </a:p>
        </p:txBody>
      </p:sp>
    </p:spTree>
    <p:extLst>
      <p:ext uri="{BB962C8B-B14F-4D97-AF65-F5344CB8AC3E}">
        <p14:creationId xmlns:p14="http://schemas.microsoft.com/office/powerpoint/2010/main" val="1662190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47DB2-5066-EA38-9145-6553E311F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DF40E2-FABD-7563-FB25-42D1EC4965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EAF665-8A20-E226-C9C8-AA57FD7E6BD4}"/>
              </a:ext>
            </a:extLst>
          </p:cNvPr>
          <p:cNvSpPr>
            <a:spLocks noGrp="1"/>
          </p:cNvSpPr>
          <p:nvPr>
            <p:ph type="body" idx="1"/>
          </p:nvPr>
        </p:nvSpPr>
        <p:spPr/>
        <p:txBody>
          <a:bodyPr/>
          <a:lstStyle/>
          <a:p>
            <a:r>
              <a:rPr lang="nl-NL" dirty="0"/>
              <a:t>Vertel iets over hoe de organisatie midden in de samenleving staat. Met welke partijen wordt samengewerkt, met welk resultaat? Licht er een paar toe. Beperk het tot de </a:t>
            </a:r>
            <a:r>
              <a:rPr lang="nl-NL" dirty="0" err="1"/>
              <a:t>highlights</a:t>
            </a:r>
            <a:r>
              <a:rPr lang="nl-NL" dirty="0"/>
              <a:t>.</a:t>
            </a:r>
          </a:p>
          <a:p>
            <a:endParaRPr lang="nl-NL" dirty="0"/>
          </a:p>
          <a:p>
            <a:r>
              <a:rPr lang="nl-NL" dirty="0"/>
              <a:t>Denk aan:</a:t>
            </a:r>
          </a:p>
          <a:p>
            <a:pPr marL="171450" indent="-171450">
              <a:buFontTx/>
              <a:buChar char="-"/>
            </a:pPr>
            <a:r>
              <a:rPr lang="nl-NL" dirty="0"/>
              <a:t>Sportverenigingen</a:t>
            </a:r>
          </a:p>
          <a:p>
            <a:pPr marL="171450" indent="-171450">
              <a:buFontTx/>
              <a:buChar char="-"/>
            </a:pPr>
            <a:r>
              <a:rPr lang="nl-NL" dirty="0"/>
              <a:t>Culturele sector</a:t>
            </a:r>
          </a:p>
          <a:p>
            <a:pPr marL="171450" indent="-171450">
              <a:buFontTx/>
              <a:buChar char="-"/>
            </a:pPr>
            <a:r>
              <a:rPr lang="nl-NL" dirty="0"/>
              <a:t>Scholengemeenschappen</a:t>
            </a:r>
          </a:p>
          <a:p>
            <a:pPr marL="171450" indent="-171450">
              <a:buFontTx/>
              <a:buChar char="-"/>
            </a:pPr>
            <a:r>
              <a:rPr lang="nl-NL" dirty="0"/>
              <a:t>Bedrijfsleven</a:t>
            </a:r>
          </a:p>
          <a:p>
            <a:pPr marL="171450" indent="-171450">
              <a:buFontTx/>
              <a:buChar char="-"/>
            </a:pPr>
            <a:r>
              <a:rPr lang="nl-NL" dirty="0"/>
              <a:t>Etc.</a:t>
            </a:r>
          </a:p>
          <a:p>
            <a:endParaRPr lang="nl-NL" dirty="0"/>
          </a:p>
          <a:p>
            <a:r>
              <a:rPr lang="nl-NL" i="1" dirty="0"/>
              <a:t>Opmerking aan omroep: De gemeente moet straks advies uitbrengen over wat de omroepen doet op het gebied van samenwerking in de streek. Je kunt hier van de gelegenheid gebruik maken er al iets over te vertellen.</a:t>
            </a:r>
          </a:p>
        </p:txBody>
      </p:sp>
      <p:sp>
        <p:nvSpPr>
          <p:cNvPr id="4" name="Tijdelijke aanduiding voor dianummer 3">
            <a:extLst>
              <a:ext uri="{FF2B5EF4-FFF2-40B4-BE49-F238E27FC236}">
                <a16:creationId xmlns:a16="http://schemas.microsoft.com/office/drawing/2014/main" id="{E1F2D94B-62B1-4E9D-3C78-CD214B7985FB}"/>
              </a:ext>
            </a:extLst>
          </p:cNvPr>
          <p:cNvSpPr>
            <a:spLocks noGrp="1"/>
          </p:cNvSpPr>
          <p:nvPr>
            <p:ph type="sldNum" sz="quarter" idx="5"/>
          </p:nvPr>
        </p:nvSpPr>
        <p:spPr/>
        <p:txBody>
          <a:bodyPr/>
          <a:lstStyle/>
          <a:p>
            <a:fld id="{E1AA9546-D0E5-4BB6-AE3E-7C2336743554}" type="slidenum">
              <a:rPr lang="nl-NL" smtClean="0"/>
              <a:t>13</a:t>
            </a:fld>
            <a:endParaRPr lang="nl-NL"/>
          </a:p>
        </p:txBody>
      </p:sp>
    </p:spTree>
    <p:extLst>
      <p:ext uri="{BB962C8B-B14F-4D97-AF65-F5344CB8AC3E}">
        <p14:creationId xmlns:p14="http://schemas.microsoft.com/office/powerpoint/2010/main" val="219541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F721-4E0D-8534-79AE-A8B89DDC0C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037E08-784F-41BB-5D84-F34DD46B58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C92A7D-1EAF-65CF-605B-5F35795CA8F6}"/>
              </a:ext>
            </a:extLst>
          </p:cNvPr>
          <p:cNvSpPr>
            <a:spLocks noGrp="1"/>
          </p:cNvSpPr>
          <p:nvPr>
            <p:ph type="body" idx="1"/>
          </p:nvPr>
        </p:nvSpPr>
        <p:spPr/>
        <p:txBody>
          <a:bodyPr/>
          <a:lstStyle/>
          <a:p>
            <a:r>
              <a:rPr lang="nl-NL" dirty="0"/>
              <a:t>Zoals eerder benoemd: </a:t>
            </a:r>
            <a:r>
              <a:rPr lang="nl-NL" b="1" dirty="0"/>
              <a:t>gemeentelijke financiering blijft onmisbaar</a:t>
            </a:r>
            <a:r>
              <a:rPr lang="nl-NL" dirty="0"/>
              <a:t>. De extra investering vanuit het Rijk is heel waardevol, maar die verliest zijn kracht als gemeenten zich terugtrekken. Daarom roept ook de overheid gemeenten op om te blijven investeren in de lokale omroep.</a:t>
            </a:r>
          </a:p>
          <a:p>
            <a:br>
              <a:rPr lang="nl-NL" dirty="0"/>
            </a:br>
            <a:endParaRPr lang="nl-NL" dirty="0"/>
          </a:p>
          <a:p>
            <a:r>
              <a:rPr lang="nl-NL" dirty="0"/>
              <a:t>Die investering kan op verschillende manieren worden vormgegeven. De meest gezonde manier is </a:t>
            </a:r>
            <a:r>
              <a:rPr lang="nl-NL" b="1" dirty="0"/>
              <a:t>structurele bekostiging zonder voorwaarden die de journalistieke onafhankelijkheid aantasten</a:t>
            </a:r>
            <a:r>
              <a:rPr lang="nl-NL" dirty="0"/>
              <a:t>. Dus: géén specifieke tegenprestaties, maar wel duidelijke afspraken over de inzet van middelen — op initiatief van de omroep zelf.</a:t>
            </a:r>
          </a:p>
          <a:p>
            <a:br>
              <a:rPr lang="nl-NL" dirty="0"/>
            </a:br>
            <a:endParaRPr lang="nl-NL" dirty="0"/>
          </a:p>
          <a:p>
            <a:r>
              <a:rPr lang="nl-NL" dirty="0"/>
              <a:t>Dat geld kan dan bijvoorbeeld worden ingezet om een locatie in een bepaalde kern open te houden, om extra aandacht te geven aan een gemeente of thema, of voor verdiepende journalistiek, zoals </a:t>
            </a:r>
            <a:r>
              <a:rPr lang="nl-NL" dirty="0" err="1"/>
              <a:t>onderzoeksverhalen</a:t>
            </a:r>
            <a:r>
              <a:rPr lang="nl-NL" dirty="0"/>
              <a:t> of politieke verslaggeving. Maar — en dat is cruciaal — </a:t>
            </a:r>
            <a:r>
              <a:rPr lang="nl-NL" b="1" dirty="0"/>
              <a:t>de inhoud en vorm blijven altijd bij de redactie zelf</a:t>
            </a:r>
            <a:r>
              <a:rPr lang="nl-NL" dirty="0"/>
              <a:t>. De omroep bepaalt zélf het media-aanbod en op welke manier dat wordt verspreid.</a:t>
            </a:r>
          </a:p>
          <a:p>
            <a:br>
              <a:rPr lang="nl-NL" dirty="0"/>
            </a:br>
            <a:endParaRPr lang="nl-NL" dirty="0"/>
          </a:p>
          <a:p>
            <a:r>
              <a:rPr lang="nl-NL" dirty="0"/>
              <a:t>En tot slot nog iets belangrijks: </a:t>
            </a:r>
            <a:r>
              <a:rPr lang="nl-NL" b="1" dirty="0"/>
              <a:t>gemeenten moeten al in de loop van volgend jaar laten weten</a:t>
            </a:r>
            <a:r>
              <a:rPr lang="nl-NL" dirty="0"/>
              <a:t> welke bekostiging zij beschikbaar stellen. Die informatie is essentieel voor de omroepen, zodat zij een </a:t>
            </a:r>
            <a:r>
              <a:rPr lang="nl-NL" b="1" dirty="0"/>
              <a:t>realistische inschrijving op de concessie</a:t>
            </a:r>
            <a:r>
              <a:rPr lang="nl-NL" dirty="0"/>
              <a:t> kunnen doen.</a:t>
            </a:r>
          </a:p>
        </p:txBody>
      </p:sp>
      <p:sp>
        <p:nvSpPr>
          <p:cNvPr id="4" name="Tijdelijke aanduiding voor dianummer 3">
            <a:extLst>
              <a:ext uri="{FF2B5EF4-FFF2-40B4-BE49-F238E27FC236}">
                <a16:creationId xmlns:a16="http://schemas.microsoft.com/office/drawing/2014/main" id="{451475D1-7B57-4607-3BE3-25946D022227}"/>
              </a:ext>
            </a:extLst>
          </p:cNvPr>
          <p:cNvSpPr>
            <a:spLocks noGrp="1"/>
          </p:cNvSpPr>
          <p:nvPr>
            <p:ph type="sldNum" sz="quarter" idx="5"/>
          </p:nvPr>
        </p:nvSpPr>
        <p:spPr/>
        <p:txBody>
          <a:bodyPr/>
          <a:lstStyle/>
          <a:p>
            <a:fld id="{E1AA9546-D0E5-4BB6-AE3E-7C2336743554}" type="slidenum">
              <a:rPr lang="nl-NL" smtClean="0"/>
              <a:t>14</a:t>
            </a:fld>
            <a:endParaRPr lang="nl-NL"/>
          </a:p>
        </p:txBody>
      </p:sp>
    </p:spTree>
    <p:extLst>
      <p:ext uri="{BB962C8B-B14F-4D97-AF65-F5344CB8AC3E}">
        <p14:creationId xmlns:p14="http://schemas.microsoft.com/office/powerpoint/2010/main" val="294268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Zijn er nog vragen naar aanleiding van deze presentatie? Daarna gaan we starten met de rondleiding.</a:t>
            </a:r>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15</a:t>
            </a:fld>
            <a:endParaRPr lang="nl-NL"/>
          </a:p>
        </p:txBody>
      </p:sp>
    </p:spTree>
    <p:extLst>
      <p:ext uri="{BB962C8B-B14F-4D97-AF65-F5344CB8AC3E}">
        <p14:creationId xmlns:p14="http://schemas.microsoft.com/office/powerpoint/2010/main" val="2795586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F322-7215-44E6-931A-851D369CAE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AB40EB-74D8-183B-781C-42AA038D34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48CA36-10EA-02CF-B216-87AF8306102E}"/>
              </a:ext>
            </a:extLst>
          </p:cNvPr>
          <p:cNvSpPr>
            <a:spLocks noGrp="1"/>
          </p:cNvSpPr>
          <p:nvPr>
            <p:ph type="body" idx="1"/>
          </p:nvPr>
        </p:nvSpPr>
        <p:spPr/>
        <p:txBody>
          <a:bodyPr/>
          <a:lstStyle/>
          <a:p>
            <a:r>
              <a:rPr lang="nl-NL" dirty="0"/>
              <a:t>Bedankt voor jullie tijd! Tijd voor de rondleiding.</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Opmerking aan omroep: Vergeet niet (naam omroep) aan te passen.</a:t>
            </a:r>
          </a:p>
          <a:p>
            <a:endParaRPr lang="nl-NL" dirty="0"/>
          </a:p>
        </p:txBody>
      </p:sp>
      <p:sp>
        <p:nvSpPr>
          <p:cNvPr id="4" name="Tijdelijke aanduiding voor dianummer 3">
            <a:extLst>
              <a:ext uri="{FF2B5EF4-FFF2-40B4-BE49-F238E27FC236}">
                <a16:creationId xmlns:a16="http://schemas.microsoft.com/office/drawing/2014/main" id="{12299277-14CB-27F4-1698-3E2C5B4DA116}"/>
              </a:ext>
            </a:extLst>
          </p:cNvPr>
          <p:cNvSpPr>
            <a:spLocks noGrp="1"/>
          </p:cNvSpPr>
          <p:nvPr>
            <p:ph type="sldNum" sz="quarter" idx="10"/>
          </p:nvPr>
        </p:nvSpPr>
        <p:spPr/>
        <p:txBody>
          <a:bodyPr/>
          <a:lstStyle/>
          <a:p>
            <a:fld id="{E1AA9546-D0E5-4BB6-AE3E-7C2336743554}" type="slidenum">
              <a:rPr lang="nl-NL" smtClean="0"/>
              <a:t>16</a:t>
            </a:fld>
            <a:endParaRPr lang="nl-NL"/>
          </a:p>
        </p:txBody>
      </p:sp>
    </p:spTree>
    <p:extLst>
      <p:ext uri="{BB962C8B-B14F-4D97-AF65-F5344CB8AC3E}">
        <p14:creationId xmlns:p14="http://schemas.microsoft.com/office/powerpoint/2010/main" val="407282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i="1" dirty="0"/>
              <a:t>Opmerking aan omroep: vervang Dag datum jaar rechtsboven door de datum.</a:t>
            </a:r>
          </a:p>
        </p:txBody>
      </p:sp>
      <p:sp>
        <p:nvSpPr>
          <p:cNvPr id="4" name="Tijdelijke aanduiding voor dianummer 3"/>
          <p:cNvSpPr>
            <a:spLocks noGrp="1"/>
          </p:cNvSpPr>
          <p:nvPr>
            <p:ph type="sldNum" sz="quarter" idx="10"/>
          </p:nvPr>
        </p:nvSpPr>
        <p:spPr/>
        <p:txBody>
          <a:bodyPr/>
          <a:lstStyle/>
          <a:p>
            <a:fld id="{E1AA9546-D0E5-4BB6-AE3E-7C2336743554}" type="slidenum">
              <a:rPr lang="nl-NL" smtClean="0"/>
              <a:t>2</a:t>
            </a:fld>
            <a:endParaRPr lang="nl-NL"/>
          </a:p>
        </p:txBody>
      </p:sp>
    </p:spTree>
    <p:extLst>
      <p:ext uri="{BB962C8B-B14F-4D97-AF65-F5344CB8AC3E}">
        <p14:creationId xmlns:p14="http://schemas.microsoft.com/office/powerpoint/2010/main" val="337436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Goedendag. En fijn dat u tijd heeft gemaakt om naar ons te komen. We vinden het erg leuk om te laten zien waar wij als lokale publieke organisatie voor staan. We zitten in een omgeving waarin veel gebeurt en we praten jullie hier graag over bij. Ook nemen we jullie graag mee in wat er de komende tijd voor gemeenten gaat veranderen ten opzichte van nu. Ik ben……</a:t>
            </a:r>
          </a:p>
          <a:p>
            <a:endParaRPr lang="nl-NL" dirty="0"/>
          </a:p>
          <a:p>
            <a:endParaRPr lang="nl-NL" dirty="0"/>
          </a:p>
          <a:p>
            <a:r>
              <a:rPr lang="nl-NL" i="1" dirty="0"/>
              <a:t>Opmerking aan omroep: vervang de foto door de foto van de spreker(s) en (naam) en (functie).</a:t>
            </a:r>
          </a:p>
          <a:p>
            <a:endParaRPr lang="nl-NL" dirty="0"/>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3</a:t>
            </a:fld>
            <a:endParaRPr lang="nl-NL"/>
          </a:p>
        </p:txBody>
      </p:sp>
    </p:spTree>
    <p:extLst>
      <p:ext uri="{BB962C8B-B14F-4D97-AF65-F5344CB8AC3E}">
        <p14:creationId xmlns:p14="http://schemas.microsoft.com/office/powerpoint/2010/main" val="180689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beginnen met een </a:t>
            </a:r>
            <a:r>
              <a:rPr lang="nl-NL" b="1" dirty="0"/>
              <a:t>korte voorstel </a:t>
            </a:r>
            <a:r>
              <a:rPr lang="nl-NL" dirty="0"/>
              <a:t>van onze organisatie. We vertellen graag wat we doen en waar we voor staan.</a:t>
            </a:r>
          </a:p>
          <a:p>
            <a:endParaRPr lang="nl-NL" dirty="0"/>
          </a:p>
          <a:p>
            <a:r>
              <a:rPr lang="nl-NL" dirty="0"/>
              <a:t>Daarna praten we jullie bij over de </a:t>
            </a:r>
            <a:r>
              <a:rPr lang="nl-NL" b="1" dirty="0"/>
              <a:t>landelijke ontwikkelingen </a:t>
            </a:r>
            <a:r>
              <a:rPr lang="nl-NL" dirty="0"/>
              <a:t>en welke </a:t>
            </a:r>
            <a:r>
              <a:rPr lang="nl-NL" b="1" dirty="0"/>
              <a:t>impact</a:t>
            </a:r>
            <a:r>
              <a:rPr lang="nl-NL" dirty="0"/>
              <a:t> dit heeft. Er gaat veel veranderen richting 2028. We vertellen aansluitend over wat er </a:t>
            </a:r>
            <a:r>
              <a:rPr lang="nl-NL" b="1" dirty="0"/>
              <a:t>verandert voor gemeenten</a:t>
            </a:r>
            <a:r>
              <a:rPr lang="nl-NL" dirty="0"/>
              <a:t>. </a:t>
            </a:r>
          </a:p>
          <a:p>
            <a:endParaRPr lang="nl-NL" dirty="0"/>
          </a:p>
          <a:p>
            <a:r>
              <a:rPr lang="nl-NL" dirty="0"/>
              <a:t>Tot slot is er uiteraard gelegenheid </a:t>
            </a:r>
            <a:r>
              <a:rPr lang="nl-NL" b="1" dirty="0"/>
              <a:t>voor vragen </a:t>
            </a:r>
            <a:r>
              <a:rPr lang="nl-NL" dirty="0"/>
              <a:t>en we sluiten af met een </a:t>
            </a:r>
            <a:r>
              <a:rPr lang="nl-NL" b="1" dirty="0"/>
              <a:t>rondleiding</a:t>
            </a:r>
            <a:r>
              <a:rPr lang="nl-NL" dirty="0"/>
              <a:t> door onze locatie.</a:t>
            </a:r>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4</a:t>
            </a:fld>
            <a:endParaRPr lang="nl-NL"/>
          </a:p>
        </p:txBody>
      </p:sp>
    </p:spTree>
    <p:extLst>
      <p:ext uri="{BB962C8B-B14F-4D97-AF65-F5344CB8AC3E}">
        <p14:creationId xmlns:p14="http://schemas.microsoft.com/office/powerpoint/2010/main" val="213102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B3D3-3A1B-FFCE-E23B-3420F17C8A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AFBE5D-97B9-1A18-4DA0-2D4B6D3879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4F72FF-CE13-B941-CA4F-081A4B11BEEC}"/>
              </a:ext>
            </a:extLst>
          </p:cNvPr>
          <p:cNvSpPr>
            <a:spLocks noGrp="1"/>
          </p:cNvSpPr>
          <p:nvPr>
            <p:ph type="body" idx="1"/>
          </p:nvPr>
        </p:nvSpPr>
        <p:spPr/>
        <p:txBody>
          <a:bodyPr/>
          <a:lstStyle/>
          <a:p>
            <a:endParaRPr lang="nl-NL" dirty="0"/>
          </a:p>
          <a:p>
            <a:r>
              <a:rPr lang="nl-NL" dirty="0"/>
              <a:t>De lokale omroep is de derde laag in </a:t>
            </a:r>
            <a:r>
              <a:rPr lang="nl-NL" b="1" dirty="0"/>
              <a:t>het publieke bestel </a:t>
            </a:r>
            <a:r>
              <a:rPr lang="nl-NL" dirty="0"/>
              <a:t>(naast landelijk en regionaal).</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Wij zijn een publieke media-instelling, dat wil zeggen: grotendeels publieke financiering voor de continuïteit en een </a:t>
            </a:r>
            <a:r>
              <a:rPr lang="nl-NL" b="1" dirty="0"/>
              <a:t>onafhankelijke journalistiek </a:t>
            </a:r>
            <a:r>
              <a:rPr lang="nl-NL" dirty="0"/>
              <a:t>gewaarborgd door een redactiestatuut. Door de publieke financiering is commerciële beïnvloeding uit den boze.</a:t>
            </a:r>
          </a:p>
          <a:p>
            <a:endParaRPr lang="nl-NL" dirty="0"/>
          </a:p>
          <a:p>
            <a:r>
              <a:rPr lang="nl-NL" dirty="0"/>
              <a:t>Wij hebben momenteel </a:t>
            </a:r>
            <a:r>
              <a:rPr lang="nl-NL" b="1" dirty="0"/>
              <a:t>x aantal FTE beroepskrachten </a:t>
            </a:r>
            <a:r>
              <a:rPr lang="nl-NL" dirty="0"/>
              <a:t>en </a:t>
            </a:r>
            <a:r>
              <a:rPr lang="nl-NL" b="1" dirty="0"/>
              <a:t>x vrijwilligers </a:t>
            </a:r>
            <a:r>
              <a:rPr lang="nl-NL" dirty="0"/>
              <a:t>waarmee dit media-aanbod en onze activiteiten tot stand komen.</a:t>
            </a:r>
          </a:p>
          <a:p>
            <a:endParaRPr lang="nl-NL" dirty="0"/>
          </a:p>
          <a:p>
            <a:r>
              <a:rPr lang="nl-NL" b="1" dirty="0"/>
              <a:t>Het </a:t>
            </a:r>
            <a:r>
              <a:rPr lang="nl-NL" b="1" dirty="0" err="1"/>
              <a:t>pbo</a:t>
            </a:r>
            <a:r>
              <a:rPr lang="nl-NL" dirty="0"/>
              <a:t> dient de </a:t>
            </a:r>
            <a:r>
              <a:rPr lang="nl-NL" dirty="0" err="1"/>
              <a:t>representiviteit</a:t>
            </a:r>
            <a:r>
              <a:rPr lang="nl-NL" dirty="0"/>
              <a:t> van de omroep te waarborgen: burgers moeten zich herkennen in het media-aanbod.</a:t>
            </a:r>
          </a:p>
        </p:txBody>
      </p:sp>
      <p:sp>
        <p:nvSpPr>
          <p:cNvPr id="4" name="Tijdelijke aanduiding voor dianummer 3">
            <a:extLst>
              <a:ext uri="{FF2B5EF4-FFF2-40B4-BE49-F238E27FC236}">
                <a16:creationId xmlns:a16="http://schemas.microsoft.com/office/drawing/2014/main" id="{732AB13B-A8BF-1BA4-70A9-9A47A3A354B2}"/>
              </a:ext>
            </a:extLst>
          </p:cNvPr>
          <p:cNvSpPr>
            <a:spLocks noGrp="1"/>
          </p:cNvSpPr>
          <p:nvPr>
            <p:ph type="sldNum" sz="quarter" idx="5"/>
          </p:nvPr>
        </p:nvSpPr>
        <p:spPr/>
        <p:txBody>
          <a:bodyPr/>
          <a:lstStyle/>
          <a:p>
            <a:fld id="{E1AA9546-D0E5-4BB6-AE3E-7C2336743554}" type="slidenum">
              <a:rPr lang="nl-NL" smtClean="0"/>
              <a:t>5</a:t>
            </a:fld>
            <a:endParaRPr lang="nl-NL"/>
          </a:p>
        </p:txBody>
      </p:sp>
    </p:spTree>
    <p:extLst>
      <p:ext uri="{BB962C8B-B14F-4D97-AF65-F5344CB8AC3E}">
        <p14:creationId xmlns:p14="http://schemas.microsoft.com/office/powerpoint/2010/main" val="197804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5B57F-991C-A371-B085-BA61A53E24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46B7FF-92F7-B010-8ED8-0267D7AF89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215DB1-C138-D834-7A6E-453A627326A2}"/>
              </a:ext>
            </a:extLst>
          </p:cNvPr>
          <p:cNvSpPr>
            <a:spLocks noGrp="1"/>
          </p:cNvSpPr>
          <p:nvPr>
            <p:ph type="body" idx="1"/>
          </p:nvPr>
        </p:nvSpPr>
        <p:spPr/>
        <p:txBody>
          <a:bodyPr/>
          <a:lstStyle/>
          <a:p>
            <a:r>
              <a:rPr lang="nl-NL" dirty="0"/>
              <a:t>Voeg hier de missie van je omroep in. Let erop dat als deze uit meerdere zinnen bestaat, je een verkorte versie invult.</a:t>
            </a:r>
          </a:p>
        </p:txBody>
      </p:sp>
      <p:sp>
        <p:nvSpPr>
          <p:cNvPr id="4" name="Tijdelijke aanduiding voor dianummer 3">
            <a:extLst>
              <a:ext uri="{FF2B5EF4-FFF2-40B4-BE49-F238E27FC236}">
                <a16:creationId xmlns:a16="http://schemas.microsoft.com/office/drawing/2014/main" id="{D9817B6B-D6F9-97F1-CB36-4296C2FBE096}"/>
              </a:ext>
            </a:extLst>
          </p:cNvPr>
          <p:cNvSpPr>
            <a:spLocks noGrp="1"/>
          </p:cNvSpPr>
          <p:nvPr>
            <p:ph type="sldNum" sz="quarter" idx="5"/>
          </p:nvPr>
        </p:nvSpPr>
        <p:spPr/>
        <p:txBody>
          <a:bodyPr/>
          <a:lstStyle/>
          <a:p>
            <a:fld id="{E1AA9546-D0E5-4BB6-AE3E-7C2336743554}" type="slidenum">
              <a:rPr lang="nl-NL" smtClean="0"/>
              <a:t>6</a:t>
            </a:fld>
            <a:endParaRPr lang="nl-NL"/>
          </a:p>
        </p:txBody>
      </p:sp>
    </p:spTree>
    <p:extLst>
      <p:ext uri="{BB962C8B-B14F-4D97-AF65-F5344CB8AC3E}">
        <p14:creationId xmlns:p14="http://schemas.microsoft.com/office/powerpoint/2010/main" val="427878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13C70-A37A-EE8E-8855-F73C1881F0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C48E96-C3C2-0541-F0D3-4058187D99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48E873-D22B-09DD-25A9-3B52815AFCDC}"/>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Agendeert wat lokaal leeft</a:t>
            </a:r>
          </a:p>
          <a:p>
            <a:r>
              <a:rPr lang="nl-NL" sz="1200" kern="1200" dirty="0">
                <a:solidFill>
                  <a:schemeClr val="tx1"/>
                </a:solidFill>
                <a:effectLst/>
                <a:latin typeface="+mn-lt"/>
                <a:ea typeface="+mn-ea"/>
                <a:cs typeface="+mn-cs"/>
              </a:rPr>
              <a:t>Lokale omroepen brengen niet alleen verhalen die elders onderbelicht blijven, maar agenderen ook thema’s die lokaal leven. Ze maken maatschappelijke onderwerpen zichtbaar en zetten ze op de politieke agenda. Denk aan jeugdzorg, leefbaarheid, veiligheid of voorzieningen in wijken en dorpen. Daarmee vervult de omroep een waakhondfunctie en vergroten we het publieke bewustzijn.</a:t>
            </a:r>
          </a:p>
          <a:p>
            <a:endParaRPr lang="nl-NL" dirty="0"/>
          </a:p>
          <a:p>
            <a:r>
              <a:rPr lang="nl-NL" sz="1200" b="1" kern="1200" dirty="0">
                <a:solidFill>
                  <a:schemeClr val="tx1"/>
                </a:solidFill>
                <a:effectLst/>
                <a:latin typeface="+mn-lt"/>
                <a:ea typeface="+mn-ea"/>
                <a:cs typeface="+mn-cs"/>
              </a:rPr>
              <a:t>Verduidelijkt lokaal bestuur</a:t>
            </a:r>
          </a:p>
          <a:p>
            <a:r>
              <a:rPr lang="nl-NL" sz="1200" kern="1200" dirty="0">
                <a:solidFill>
                  <a:schemeClr val="tx1"/>
                </a:solidFill>
                <a:effectLst/>
                <a:latin typeface="+mn-lt"/>
                <a:ea typeface="+mn-ea"/>
                <a:cs typeface="+mn-cs"/>
              </a:rPr>
              <a:t>De lokale omroep maakt zichtbaar wat er in de gemeente gebeurt, wie er wat beslist en waarom. Door verslaggeving van raadsvergaderingen, beleidsprocessen en participatietrajecten krijgen inwoners inzicht in het functioneren van het lokale bestuur. Zo wordt de afstand tussen burger en bestuur kleiner en wordt de lokale democratie versterkt.</a:t>
            </a:r>
          </a:p>
          <a:p>
            <a:endParaRPr lang="nl-NL" dirty="0"/>
          </a:p>
          <a:p>
            <a:r>
              <a:rPr lang="nl-NL" sz="1200" b="1" kern="1200" dirty="0">
                <a:solidFill>
                  <a:schemeClr val="tx1"/>
                </a:solidFill>
                <a:effectLst/>
                <a:latin typeface="+mn-lt"/>
                <a:ea typeface="+mn-ea"/>
                <a:cs typeface="+mn-cs"/>
              </a:rPr>
              <a:t>Verbindt mensen in de gemeenschap</a:t>
            </a:r>
          </a:p>
          <a:p>
            <a:r>
              <a:rPr lang="nl-NL" sz="1200" kern="1200" dirty="0">
                <a:solidFill>
                  <a:schemeClr val="tx1"/>
                </a:solidFill>
                <a:effectLst/>
                <a:latin typeface="+mn-lt"/>
                <a:ea typeface="+mn-ea"/>
                <a:cs typeface="+mn-cs"/>
              </a:rPr>
              <a:t>Wij brengen mensen met elkaar in contact via concrete verhalen en platforms. Van sportvereniging tot jongerencultuur, van lokale ondernemers tot ouderen in verzorgingshuizen: de omroep laat iedereen aan het woord en maakt zichtbaar wat mensen bezighoudt, ook als ze niet vanzelfsprekend zijn aangehaakt, zoals ouderen, nieuwkomers of mensen met een beperking.</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Versterkt weerbaarheid van inwoners</a:t>
            </a:r>
          </a:p>
          <a:p>
            <a:r>
              <a:rPr lang="nl-NL" sz="1200" kern="1200" dirty="0">
                <a:solidFill>
                  <a:schemeClr val="tx1"/>
                </a:solidFill>
                <a:effectLst/>
                <a:latin typeface="+mn-lt"/>
                <a:ea typeface="+mn-ea"/>
                <a:cs typeface="+mn-cs"/>
              </a:rPr>
              <a:t>In een tijd van desinformatie, maatschappelijke onvrede en toenemende digitale beïnvloeding dragen we bij aan weerbare burgers en versterkt de maatschappelijke veerkracht. Niet alleen door mediawijsheid te stimuleren, maar vooral door inwoners goed en feitelijk te informeren over wat er lokaal speelt. Veel hybride dreigingen (zoals ondermijning, wantrouwen of ontwrichting) hebben ook lokaal zeer grote impact.</a:t>
            </a:r>
          </a:p>
          <a:p>
            <a:endParaRPr lang="nl-NL" dirty="0"/>
          </a:p>
          <a:p>
            <a:r>
              <a:rPr lang="nl-NL" sz="1200" b="1" kern="1200" dirty="0">
                <a:solidFill>
                  <a:schemeClr val="tx1"/>
                </a:solidFill>
                <a:effectLst/>
                <a:latin typeface="+mn-lt"/>
                <a:ea typeface="+mn-ea"/>
                <a:cs typeface="+mn-cs"/>
              </a:rPr>
              <a:t>Is zichtbaar en aanspreekbaar</a:t>
            </a:r>
          </a:p>
          <a:p>
            <a:r>
              <a:rPr lang="nl-NL" sz="1200" kern="1200" dirty="0">
                <a:solidFill>
                  <a:schemeClr val="tx1"/>
                </a:solidFill>
                <a:effectLst/>
                <a:latin typeface="+mn-lt"/>
                <a:ea typeface="+mn-ea"/>
                <a:cs typeface="+mn-cs"/>
              </a:rPr>
              <a:t>De lokale omroep vervult een essentiële rol als onafhankelijke, betrouwbare partner in gemeentelijke communicatie. In situaties van rampen of crises, bij beleidscommunicatie en bij het duiden van urgente lokale thema’s biedt de omroep een laagdrempelig en vertrouwd kanaal richting inwoners.</a:t>
            </a:r>
          </a:p>
          <a:p>
            <a:endParaRPr lang="nl-NL" dirty="0"/>
          </a:p>
          <a:p>
            <a:r>
              <a:rPr lang="nl-NL" sz="1200" b="1" kern="1200" dirty="0">
                <a:solidFill>
                  <a:schemeClr val="tx1"/>
                </a:solidFill>
                <a:effectLst/>
                <a:latin typeface="+mn-lt"/>
                <a:ea typeface="+mn-ea"/>
                <a:cs typeface="+mn-cs"/>
              </a:rPr>
              <a:t>Ondersteunt publieke communicatie</a:t>
            </a:r>
          </a:p>
          <a:p>
            <a:r>
              <a:rPr lang="nl-NL" sz="1200" kern="1200" dirty="0">
                <a:solidFill>
                  <a:schemeClr val="tx1"/>
                </a:solidFill>
                <a:effectLst/>
                <a:latin typeface="+mn-lt"/>
                <a:ea typeface="+mn-ea"/>
                <a:cs typeface="+mn-cs"/>
              </a:rPr>
              <a:t>Of het nu gaat om gemeentelijk beleid, campagnes voor leefstijl of communicatie in crisissituaties: de lokale omroep is een bewezen effectief kanaal richting inwoners. In tegenstelling tot sociale media biedt de omroep een gecontroleerde, redactioneel verantwoorde en breed toegankelijke route om publieke informatie te delen. Dat maakt de omroep tot een waardevolle partner, mits die onafhankelijk blijft opereren.</a:t>
            </a:r>
          </a:p>
          <a:p>
            <a:endParaRPr lang="nl-NL" sz="1200" b="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Versterkt het publieke mediabestel</a:t>
            </a:r>
          </a:p>
          <a:p>
            <a:r>
              <a:rPr lang="nl-NL" sz="1200" kern="1200" dirty="0">
                <a:solidFill>
                  <a:schemeClr val="tx1"/>
                </a:solidFill>
                <a:effectLst/>
                <a:latin typeface="+mn-lt"/>
                <a:ea typeface="+mn-ea"/>
                <a:cs typeface="+mn-cs"/>
              </a:rPr>
              <a:t>Lokale omroepen vormen de </a:t>
            </a:r>
            <a:r>
              <a:rPr lang="nl-NL" sz="1200" kern="1200" dirty="0" err="1">
                <a:solidFill>
                  <a:schemeClr val="tx1"/>
                </a:solidFill>
                <a:effectLst/>
                <a:latin typeface="+mn-lt"/>
                <a:ea typeface="+mn-ea"/>
                <a:cs typeface="+mn-cs"/>
              </a:rPr>
              <a:t>basislaag</a:t>
            </a:r>
            <a:r>
              <a:rPr lang="nl-NL" sz="1200" kern="1200" dirty="0">
                <a:solidFill>
                  <a:schemeClr val="tx1"/>
                </a:solidFill>
                <a:effectLst/>
                <a:latin typeface="+mn-lt"/>
                <a:ea typeface="+mn-ea"/>
                <a:cs typeface="+mn-cs"/>
              </a:rPr>
              <a:t> van het publieke bestel en werken steeds nauwer samen met regionale en landelijke omroepen. Ze leveren content, signalen en verhalen die elders niet worden gemaakt. In het nieuwe stelsel dragen ze bij aan een professionele lokale journalistieke infrastructuur waarin lokale relevantie centraal staat. Zonder sterke lokale basis valt het publieke bestel uit balans.</a:t>
            </a:r>
          </a:p>
          <a:p>
            <a:endParaRPr lang="nl-NL" dirty="0"/>
          </a:p>
          <a:p>
            <a:r>
              <a:rPr lang="nl-NL" sz="1200" b="1" kern="1200" dirty="0">
                <a:solidFill>
                  <a:schemeClr val="tx1"/>
                </a:solidFill>
                <a:effectLst/>
                <a:latin typeface="+mn-lt"/>
                <a:ea typeface="+mn-ea"/>
                <a:cs typeface="+mn-cs"/>
              </a:rPr>
              <a:t>Stimuleert participatie en talent</a:t>
            </a:r>
          </a:p>
          <a:p>
            <a:r>
              <a:rPr lang="nl-NL" sz="1200" kern="1200" dirty="0">
                <a:solidFill>
                  <a:schemeClr val="tx1"/>
                </a:solidFill>
                <a:effectLst/>
                <a:latin typeface="+mn-lt"/>
                <a:ea typeface="+mn-ea"/>
                <a:cs typeface="+mn-cs"/>
              </a:rPr>
              <a:t>Onze sector is de kweekvijver voor journalistiek en media. Vrijwilligers, jongeren en stagiairs doen waardevolle ervaring op, en leren tegelijk over lokaal bestuur, media en samenleving. Daarmee draagt de omroep bij aan participatie, ontwikkeling en arbeidsmarktkansen, juist op lokaal niveau.</a:t>
            </a:r>
          </a:p>
          <a:p>
            <a:endParaRPr lang="nl-NL" dirty="0"/>
          </a:p>
          <a:p>
            <a:endParaRPr lang="nl-NL" dirty="0"/>
          </a:p>
          <a:p>
            <a:r>
              <a:rPr lang="nl-NL" i="1" dirty="0"/>
              <a:t>Opmerking aan omroep: Zie ook de argumentenkaart. Zorg dat je de motivatie per punt kent en goed kunt overbrengen. Check ook goed wat je momenteel nog niet (goed) doet. Wees dan terughoudender met de stelligheid of haal het weg. Zorg dat je bijdraagt zoals je hier zegt of benadruk dat je dit wilt gaan doen zodra de financiering daarvoor beschikbaar is.</a:t>
            </a:r>
          </a:p>
        </p:txBody>
      </p:sp>
      <p:sp>
        <p:nvSpPr>
          <p:cNvPr id="4" name="Tijdelijke aanduiding voor dianummer 3">
            <a:extLst>
              <a:ext uri="{FF2B5EF4-FFF2-40B4-BE49-F238E27FC236}">
                <a16:creationId xmlns:a16="http://schemas.microsoft.com/office/drawing/2014/main" id="{A739398D-21AE-CB9E-6C76-EDA8D423A556}"/>
              </a:ext>
            </a:extLst>
          </p:cNvPr>
          <p:cNvSpPr>
            <a:spLocks noGrp="1"/>
          </p:cNvSpPr>
          <p:nvPr>
            <p:ph type="sldNum" sz="quarter" idx="5"/>
          </p:nvPr>
        </p:nvSpPr>
        <p:spPr/>
        <p:txBody>
          <a:bodyPr/>
          <a:lstStyle/>
          <a:p>
            <a:fld id="{E1AA9546-D0E5-4BB6-AE3E-7C2336743554}" type="slidenum">
              <a:rPr lang="nl-NL" smtClean="0"/>
              <a:t>7</a:t>
            </a:fld>
            <a:endParaRPr lang="nl-NL"/>
          </a:p>
        </p:txBody>
      </p:sp>
    </p:spTree>
    <p:extLst>
      <p:ext uri="{BB962C8B-B14F-4D97-AF65-F5344CB8AC3E}">
        <p14:creationId xmlns:p14="http://schemas.microsoft.com/office/powerpoint/2010/main" val="313929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nu even strooien met jaartallen. Geen zorgen: u hoeft ze niet te onthouden, en we sturen de presentatie achteraf graag toe. Maar we nemen u wel graag mee in hoe deze reis richting 2028 is begonnen.</a:t>
            </a:r>
          </a:p>
          <a:p>
            <a:endParaRPr lang="nl-NL" dirty="0"/>
          </a:p>
          <a:p>
            <a:r>
              <a:rPr lang="nl-NL" b="1" dirty="0"/>
              <a:t>Rond</a:t>
            </a:r>
            <a:r>
              <a:rPr lang="nl-NL" b="0" dirty="0"/>
              <a:t> </a:t>
            </a:r>
            <a:r>
              <a:rPr lang="nl-NL" b="1" dirty="0"/>
              <a:t>2010</a:t>
            </a:r>
            <a:r>
              <a:rPr lang="nl-NL" b="0" dirty="0"/>
              <a:t> werd duidelijk dat het voortbestaan van de lokale omroep in gevaar was. De financiering was bij veel omroepen een groot probleem (bijna 1/3</a:t>
            </a:r>
            <a:r>
              <a:rPr lang="nl-NL" b="0" baseline="30000" dirty="0"/>
              <a:t>e</a:t>
            </a:r>
            <a:r>
              <a:rPr lang="nl-NL" b="0" dirty="0"/>
              <a:t> was financieel ongezond) en het aantal vrijwilligers liep terug. Tegelijkertijd nemen gemeentelijke taken steeds meer toe en verschraalde de lokale journalistiek in rap tempo. Huis-aan-huis bladen namen af en veel journalisten werden ontslagen. Het was duidelijk dat er iets moest gebeuren met lokale media.</a:t>
            </a:r>
          </a:p>
          <a:p>
            <a:endParaRPr lang="nl-NL" dirty="0"/>
          </a:p>
          <a:p>
            <a:r>
              <a:rPr lang="nl-NL" b="1" dirty="0"/>
              <a:t>In 2012 </a:t>
            </a:r>
            <a:r>
              <a:rPr lang="nl-NL" dirty="0"/>
              <a:t>volgde daar een visie op, dat is waar vandaag de dag nog aan gewerkt wordt en nu in een wet is gegoten. Ook werd er een convenant gesloten tussen de OLON (vereniging van lokale omroepen) en de VNG. Doel was een financieel gezonde lokale streekomroep, in de haarvaten en met een onafhankelijk journalistiek media-aanbod. Gemeente erkende namelijk het belang van de lokale omroep en zagen ook dat actie nodig was.</a:t>
            </a:r>
          </a:p>
          <a:p>
            <a:endParaRPr lang="nl-NL" dirty="0"/>
          </a:p>
          <a:p>
            <a:r>
              <a:rPr lang="nl-NL" b="1" dirty="0"/>
              <a:t>In 2014 </a:t>
            </a:r>
            <a:r>
              <a:rPr lang="nl-NL" dirty="0"/>
              <a:t>werd in een </a:t>
            </a:r>
            <a:r>
              <a:rPr lang="nl-NL" dirty="0" err="1"/>
              <a:t>vernieuwingsconvernant</a:t>
            </a:r>
            <a:r>
              <a:rPr lang="nl-NL" dirty="0"/>
              <a:t> met de VNG uitgewerkt wat nu precies een Lokaal Toereikend Media-aanbod is, zoals de wet voor lokale omroepen bepaald. Dit zorgt ervoor dat er duidelijkheid is wat er van een lokale omroep verwacht mag worden als er voldoende financiering voor beschikbaar is.</a:t>
            </a:r>
          </a:p>
          <a:p>
            <a:endParaRPr lang="nl-NL" dirty="0"/>
          </a:p>
          <a:p>
            <a:r>
              <a:rPr lang="nl-NL" dirty="0"/>
              <a:t>In </a:t>
            </a:r>
            <a:r>
              <a:rPr lang="nl-NL" b="1" dirty="0"/>
              <a:t>2016</a:t>
            </a:r>
            <a:r>
              <a:rPr lang="nl-NL" dirty="0"/>
              <a:t> volgde de eerste streekindeling. Er werd gekeken naar logische gebieden, zoals bestaande samenwerkingen tussen gemeenten, veiligheidsregio’s of taalgebieden. Lokale omroepen en gemeenten konden reageren. Op basis daarvan werd de eerste officiële streekkaart vastgesteld, met in totaal 80 streken. Ook onze gemeente is in dit proces betrokken geweest.</a:t>
            </a:r>
          </a:p>
          <a:p>
            <a:endParaRPr lang="nl-NL" dirty="0"/>
          </a:p>
          <a:p>
            <a:r>
              <a:rPr lang="nl-NL" dirty="0"/>
              <a:t>Vervolgens wordt de landelijke campagne opgestart. O.a. met het aanbieden van een petitie bij de overheid wordt de urgente aangegeven om te zorgen voor stabiele streekomroepen die hun wettelijke taak kunnen uitoefenen. Dat gebeurd </a:t>
            </a:r>
            <a:r>
              <a:rPr lang="nl-NL" b="1" dirty="0"/>
              <a:t>in 2018.</a:t>
            </a:r>
          </a:p>
          <a:p>
            <a:endParaRPr lang="nl-NL" dirty="0"/>
          </a:p>
          <a:p>
            <a:r>
              <a:rPr lang="nl-NL" dirty="0"/>
              <a:t>Het rapport van de Raad Openbaar Bestuur en de Raad voor Cultuur onderstreept </a:t>
            </a:r>
            <a:r>
              <a:rPr lang="nl-NL" b="1" dirty="0"/>
              <a:t>in 2020</a:t>
            </a:r>
            <a:r>
              <a:rPr lang="nl-NL" dirty="0"/>
              <a:t> vervolgens nogmaals de urgentie om actie te ondernemen. Lokale media zijn belangrijk maar hebben grote moeite met continuïteit.</a:t>
            </a:r>
          </a:p>
          <a:p>
            <a:endParaRPr lang="nl-NL" dirty="0"/>
          </a:p>
          <a:p>
            <a:r>
              <a:rPr lang="nl-NL" i="1" dirty="0"/>
              <a:t>Opmerking aan omroep: Zorg dat je het verhaal goed kunt overbrengen. Het is veel, maar neemt gemeenten mee in de stappen die al zijn gezet en het laat zien wie er aan boord zijn bij dit traject.</a:t>
            </a:r>
            <a:endParaRPr lang="nl-NL" dirty="0"/>
          </a:p>
          <a:p>
            <a:endParaRPr lang="nl-NL" dirty="0"/>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8</a:t>
            </a:fld>
            <a:endParaRPr lang="nl-NL"/>
          </a:p>
        </p:txBody>
      </p:sp>
    </p:spTree>
    <p:extLst>
      <p:ext uri="{BB962C8B-B14F-4D97-AF65-F5344CB8AC3E}">
        <p14:creationId xmlns:p14="http://schemas.microsoft.com/office/powerpoint/2010/main" val="70801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t>
            </a:r>
            <a:r>
              <a:rPr lang="nl-NL" b="1" dirty="0"/>
              <a:t>2022</a:t>
            </a:r>
            <a:r>
              <a:rPr lang="nl-NL" dirty="0"/>
              <a:t> geeft het kabinet gehoor aan de roep om in te grijpen. Voor het eerst wordt de lokale omroep genoemd in het regeerakkoord — een belangrijke stap en een duidelijke erkenning van het belang van lokale media.</a:t>
            </a:r>
          </a:p>
          <a:p>
            <a:endParaRPr lang="nl-NL" dirty="0"/>
          </a:p>
          <a:p>
            <a:r>
              <a:rPr lang="nl-NL" dirty="0"/>
              <a:t>Een nieuwe wet maken kost tijd, maar ondertussen wordt er wél al ondersteuning geboden. Via het Stimuleringsfonds voor de Journalistiek wordt </a:t>
            </a:r>
            <a:r>
              <a:rPr lang="nl-NL" b="1" dirty="0"/>
              <a:t>in 2023</a:t>
            </a:r>
            <a:r>
              <a:rPr lang="nl-NL" dirty="0"/>
              <a:t> een regeling gestart: 23 streekomroepen ontvangen elk 250.000 euro. Het effect is snel zichtbaar — het geeft de sector een flinke impuls.</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regeling wordt in de jaren daarna verder uitgebreid. In </a:t>
            </a:r>
            <a:r>
              <a:rPr lang="nl-NL" b="1" dirty="0"/>
              <a:t>2025</a:t>
            </a:r>
            <a:r>
              <a:rPr lang="nl-NL" dirty="0"/>
              <a:t> maken al 51 streken gebruik van deze financiële ondersteuning. Ook onze omroep heeft hier een aanvraag voor gedaan en zit inmiddels [vul in: sinds wanneer en hoe lang] in de regeling. Dit loopt nog tot en met </a:t>
            </a:r>
            <a:r>
              <a:rPr lang="nl-NL" b="1" dirty="0"/>
              <a:t>2027</a:t>
            </a:r>
            <a:r>
              <a:rPr lang="nl-NL" dirty="0"/>
              <a:t>, daarna gaat de structurele financiering via het Rijk.</a:t>
            </a:r>
          </a:p>
          <a:p>
            <a:endParaRPr lang="nl-NL" dirty="0"/>
          </a:p>
          <a:p>
            <a:r>
              <a:rPr lang="nl-NL" dirty="0"/>
              <a:t>Begin </a:t>
            </a:r>
            <a:r>
              <a:rPr lang="nl-NL" b="1" dirty="0"/>
              <a:t>2025</a:t>
            </a:r>
            <a:r>
              <a:rPr lang="nl-NL" dirty="0"/>
              <a:t> is de concepttekst van de nieuwe mediawet klaar. Deze wordt aangeboden voor internetconsultatie, zodat iedereen kan reageren. Vlak voor de zomer is de wet doorgestuurd naar de Raad van State. De verwachting is dat de Tweede Kamer er eind dit jaar over zal debatteren.</a:t>
            </a:r>
          </a:p>
          <a:p>
            <a:endParaRPr lang="nl-NL" dirty="0"/>
          </a:p>
          <a:p>
            <a:r>
              <a:rPr lang="nl-NL" dirty="0"/>
              <a:t>Als alles volgens plan verloopt, treedt de wetswijziging in werking halverwege </a:t>
            </a:r>
            <a:r>
              <a:rPr lang="nl-NL" b="1" dirty="0"/>
              <a:t>2026</a:t>
            </a:r>
            <a:r>
              <a:rPr lang="nl-NL" dirty="0"/>
              <a:t>. Vanaf dat moment begint de NLPO met het opstellen van een zogenaamd concessiebeleidsplan. Daarin komen de kwaliteitseisen te staan waaraan lokale omroepen moeten voldoen. Elke omroep — dus ook wij — moet dan inschrijven op die concessie.</a:t>
            </a:r>
            <a:br>
              <a:rPr lang="nl-NL" dirty="0"/>
            </a:br>
            <a:endParaRPr lang="nl-NL" dirty="0"/>
          </a:p>
          <a:p>
            <a:r>
              <a:rPr lang="nl-NL" dirty="0"/>
              <a:t>In dat plan maken we duidelijk hoe we de hele streek gaan voorzien van onafhankelijk journalistiek nieuws. Maar ook hoe we zorgen voor verbinding met de inwoners, samenwerken met lokale partners en onze vrijwilligers goed inzetten.</a:t>
            </a:r>
          </a:p>
          <a:p>
            <a:endParaRPr lang="nl-NL" dirty="0"/>
          </a:p>
          <a:p>
            <a:r>
              <a:rPr lang="nl-NL" dirty="0"/>
              <a:t>Uiteindelijk horen we dan naar verwachting rond </a:t>
            </a:r>
            <a:r>
              <a:rPr lang="nl-NL" b="1" dirty="0"/>
              <a:t>medio 2027</a:t>
            </a:r>
            <a:r>
              <a:rPr lang="nl-NL" dirty="0"/>
              <a:t> of we officieel worden aangewezen als nieuwe omroep in dit stelsel.</a:t>
            </a:r>
          </a:p>
          <a:p>
            <a:endParaRPr lang="nl-NL" dirty="0"/>
          </a:p>
          <a:p>
            <a:r>
              <a:rPr lang="nl-NL" dirty="0"/>
              <a:t>En als dat lukt, zijn we vanaf </a:t>
            </a:r>
            <a:r>
              <a:rPr lang="nl-NL" b="1" dirty="0"/>
              <a:t>1 januari 2028</a:t>
            </a:r>
            <a:r>
              <a:rPr lang="nl-NL" dirty="0"/>
              <a:t> onderdeel van het nieuwe publieke bestel. We bereiden ons daar nu al hard op voor.</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Opmerking aan omroep: Zorg dat je het verhaal goed kunt overbrengen. Het is veel, maar neemt gemeenten mee in de stappen die al zijn gezet en het laat zien wie er aan boord zijn bij dit traject.</a:t>
            </a:r>
            <a:endParaRPr lang="nl-NL" dirty="0"/>
          </a:p>
          <a:p>
            <a:endParaRPr lang="nl-NL" dirty="0"/>
          </a:p>
        </p:txBody>
      </p:sp>
      <p:sp>
        <p:nvSpPr>
          <p:cNvPr id="4" name="Tijdelijke aanduiding voor dianummer 3"/>
          <p:cNvSpPr>
            <a:spLocks noGrp="1"/>
          </p:cNvSpPr>
          <p:nvPr>
            <p:ph type="sldNum" sz="quarter" idx="5"/>
          </p:nvPr>
        </p:nvSpPr>
        <p:spPr/>
        <p:txBody>
          <a:bodyPr/>
          <a:lstStyle/>
          <a:p>
            <a:fld id="{E1AA9546-D0E5-4BB6-AE3E-7C2336743554}" type="slidenum">
              <a:rPr lang="nl-NL" smtClean="0"/>
              <a:t>9</a:t>
            </a:fld>
            <a:endParaRPr lang="nl-NL"/>
          </a:p>
        </p:txBody>
      </p:sp>
    </p:spTree>
    <p:extLst>
      <p:ext uri="{BB962C8B-B14F-4D97-AF65-F5344CB8AC3E}">
        <p14:creationId xmlns:p14="http://schemas.microsoft.com/office/powerpoint/2010/main" val="4002224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2"/>
          </p:nvPr>
        </p:nvSpPr>
        <p:spPr>
          <a:xfrm>
            <a:off x="0" y="1733550"/>
            <a:ext cx="12192000" cy="4467225"/>
          </a:xfrm>
          <a:noFill/>
        </p:spPr>
        <p:txBody>
          <a:bodyPr/>
          <a:lstStyle>
            <a:lvl1pPr>
              <a:defRPr>
                <a:solidFill>
                  <a:schemeClr val="bg2"/>
                </a:solidFill>
              </a:defRPr>
            </a:lvl1pPr>
          </a:lstStyle>
          <a:p>
            <a:endParaRPr lang="nl-NL"/>
          </a:p>
        </p:txBody>
      </p:sp>
      <p:sp>
        <p:nvSpPr>
          <p:cNvPr id="2" name="Titel 1"/>
          <p:cNvSpPr>
            <a:spLocks noGrp="1"/>
          </p:cNvSpPr>
          <p:nvPr>
            <p:ph type="ctrTitle"/>
          </p:nvPr>
        </p:nvSpPr>
        <p:spPr>
          <a:xfrm>
            <a:off x="420914" y="192989"/>
            <a:ext cx="9144000" cy="911911"/>
          </a:xfrm>
        </p:spPr>
        <p:txBody>
          <a:bodyPr anchor="b">
            <a:noAutofit/>
          </a:bodyPr>
          <a:lstStyle>
            <a:lvl1pPr algn="l">
              <a:defRPr sz="2800" b="1">
                <a:solidFill>
                  <a:schemeClr val="accent1"/>
                </a:solidFill>
              </a:defRPr>
            </a:lvl1pPr>
          </a:lstStyle>
          <a:p>
            <a:r>
              <a:rPr lang="nl-NL"/>
              <a:t>Klik om de stijl te bewerken</a:t>
            </a:r>
          </a:p>
        </p:txBody>
      </p:sp>
      <p:sp>
        <p:nvSpPr>
          <p:cNvPr id="3" name="Ondertitel 2"/>
          <p:cNvSpPr>
            <a:spLocks noGrp="1"/>
          </p:cNvSpPr>
          <p:nvPr>
            <p:ph type="subTitle" idx="1"/>
          </p:nvPr>
        </p:nvSpPr>
        <p:spPr>
          <a:xfrm>
            <a:off x="420914" y="1132177"/>
            <a:ext cx="9144000" cy="493423"/>
          </a:xfrm>
        </p:spPr>
        <p:txBody>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a:xfrm>
            <a:off x="6165415" y="6474749"/>
            <a:ext cx="2375852" cy="283873"/>
          </a:xfrm>
        </p:spPr>
        <p:txBody>
          <a:bodyPr/>
          <a:lstStyle/>
          <a:p>
            <a:fld id="{C89BA3DD-6E45-4C8C-A9FC-9DE445690DA1}" type="datetime1">
              <a:rPr lang="nl-NL" smtClean="0"/>
              <a:t>24-07-2025</a:t>
            </a:fld>
            <a:endParaRPr lang="nl-NL"/>
          </a:p>
        </p:txBody>
      </p:sp>
      <p:sp>
        <p:nvSpPr>
          <p:cNvPr id="5" name="Tijdelijke aanduiding voor voettekst 4"/>
          <p:cNvSpPr>
            <a:spLocks noGrp="1"/>
          </p:cNvSpPr>
          <p:nvPr>
            <p:ph type="ftr" sz="quarter" idx="11"/>
          </p:nvPr>
        </p:nvSpPr>
        <p:spPr>
          <a:xfrm>
            <a:off x="2480734" y="6447472"/>
            <a:ext cx="5350934" cy="311150"/>
          </a:xfrm>
        </p:spPr>
        <p:txBody>
          <a:bodyPr/>
          <a:lstStyle/>
          <a:p>
            <a:endParaRPr lang="nl-NL"/>
          </a:p>
        </p:txBody>
      </p:sp>
      <p:sp>
        <p:nvSpPr>
          <p:cNvPr id="13" name="Tijdelijke aanduiding voor inhoud 12"/>
          <p:cNvSpPr>
            <a:spLocks noGrp="1"/>
          </p:cNvSpPr>
          <p:nvPr>
            <p:ph sz="quarter" idx="13" hasCustomPrompt="1"/>
          </p:nvPr>
        </p:nvSpPr>
        <p:spPr>
          <a:xfrm>
            <a:off x="10023475" y="375115"/>
            <a:ext cx="1760538" cy="1084461"/>
          </a:xfrm>
        </p:spPr>
        <p:txBody>
          <a:bodyPr anchor="ctr"/>
          <a:lstStyle>
            <a:lvl1pPr marL="0" indent="0">
              <a:buNone/>
              <a:defRPr baseline="0"/>
            </a:lvl1pPr>
          </a:lstStyle>
          <a:p>
            <a:pPr lvl="0"/>
            <a:r>
              <a:rPr lang="nl-NL"/>
              <a:t>Logo via afbeelding icon</a:t>
            </a:r>
          </a:p>
        </p:txBody>
      </p:sp>
      <p:pic>
        <p:nvPicPr>
          <p:cNvPr id="11" name="23C71D85-50FA-4869-8D26-0C1550875804" descr="C5920308-5605-4796-A8E4-F1202EBF15A2@arnhem"/>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0348" t="22557" r="32852" b="32853"/>
          <a:stretch/>
        </p:blipFill>
        <p:spPr bwMode="auto">
          <a:xfrm>
            <a:off x="376159" y="6229350"/>
            <a:ext cx="901246" cy="62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11"/>
          <p:cNvSpPr/>
          <p:nvPr userDrawn="1"/>
        </p:nvSpPr>
        <p:spPr>
          <a:xfrm>
            <a:off x="420914" y="-14288"/>
            <a:ext cx="2902857" cy="180000"/>
          </a:xfrm>
          <a:prstGeom prst="rect">
            <a:avLst/>
          </a:prstGeom>
          <a:solidFill>
            <a:srgbClr val="FA2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10000"/>
              </a:lnSpc>
            </a:pPr>
            <a:endParaRPr lang="nl-NL">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971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V - 3">
    <p:spTree>
      <p:nvGrpSpPr>
        <p:cNvPr id="1" name=""/>
        <p:cNvGrpSpPr/>
        <p:nvPr/>
      </p:nvGrpSpPr>
      <p:grpSpPr>
        <a:xfrm>
          <a:off x="0" y="0"/>
          <a:ext cx="0" cy="0"/>
          <a:chOff x="0" y="0"/>
          <a:chExt cx="0" cy="0"/>
        </a:xfrm>
      </p:grpSpPr>
      <p:sp>
        <p:nvSpPr>
          <p:cNvPr id="6" name="Tijdelijke aanduiding voor tekst 5"/>
          <p:cNvSpPr>
            <a:spLocks noGrp="1"/>
          </p:cNvSpPr>
          <p:nvPr>
            <p:ph type="body" sz="quarter" idx="17" hasCustomPrompt="1"/>
          </p:nvPr>
        </p:nvSpPr>
        <p:spPr>
          <a:xfrm>
            <a:off x="407987" y="2078262"/>
            <a:ext cx="3508405"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7" name="Tijdelijke aanduiding voor afbeelding 6"/>
          <p:cNvSpPr>
            <a:spLocks noGrp="1"/>
          </p:cNvSpPr>
          <p:nvPr>
            <p:ph type="pic" sz="quarter" idx="13"/>
          </p:nvPr>
        </p:nvSpPr>
        <p:spPr>
          <a:xfrm>
            <a:off x="407988" y="846139"/>
            <a:ext cx="1039457" cy="1206948"/>
          </a:xfrm>
        </p:spPr>
        <p:txBody>
          <a:bodyPr/>
          <a:lstStyle>
            <a:lvl1pPr>
              <a:defRPr sz="1000"/>
            </a:lvl1pPr>
          </a:lstStyle>
          <a:p>
            <a:endParaRPr lang="nl-NL"/>
          </a:p>
        </p:txBody>
      </p:sp>
      <p:sp>
        <p:nvSpPr>
          <p:cNvPr id="2" name="Tijdelijke aanduiding voor datum 1"/>
          <p:cNvSpPr>
            <a:spLocks noGrp="1"/>
          </p:cNvSpPr>
          <p:nvPr>
            <p:ph type="dt" sz="half" idx="10"/>
          </p:nvPr>
        </p:nvSpPr>
        <p:spPr>
          <a:xfrm>
            <a:off x="9408160" y="6474749"/>
            <a:ext cx="2375852" cy="283873"/>
          </a:xfrm>
          <a:prstGeom prst="rect">
            <a:avLst/>
          </a:prstGeom>
        </p:spPr>
        <p:txBody>
          <a:bodyPr/>
          <a:lstStyle/>
          <a:p>
            <a:fld id="{C2ED07FC-AA8F-4DD6-B76C-0785BE811B6D}" type="datetime1">
              <a:rPr lang="nl-NL" smtClean="0"/>
              <a:t>24-07-2025</a:t>
            </a:fld>
            <a:endParaRPr lang="nl-NL"/>
          </a:p>
        </p:txBody>
      </p:sp>
      <p:sp>
        <p:nvSpPr>
          <p:cNvPr id="3" name="Tijdelijke aanduiding voor voettekst 2"/>
          <p:cNvSpPr>
            <a:spLocks noGrp="1"/>
          </p:cNvSpPr>
          <p:nvPr>
            <p:ph type="ftr" sz="quarter" idx="11"/>
          </p:nvPr>
        </p:nvSpPr>
        <p:spPr>
          <a:xfrm>
            <a:off x="2480733" y="6447472"/>
            <a:ext cx="6927427" cy="311150"/>
          </a:xfrm>
        </p:spPr>
        <p:txBody>
          <a:bodyPr/>
          <a:lstStyle/>
          <a:p>
            <a:endParaRPr lang="nl-NL"/>
          </a:p>
        </p:txBody>
      </p:sp>
      <p:sp>
        <p:nvSpPr>
          <p:cNvPr id="4" name="Tijdelijke aanduiding voor dianummer 3"/>
          <p:cNvSpPr>
            <a:spLocks noGrp="1"/>
          </p:cNvSpPr>
          <p:nvPr>
            <p:ph type="sldNum" sz="quarter" idx="12"/>
          </p:nvPr>
        </p:nvSpPr>
        <p:spPr/>
        <p:txBody>
          <a:bodyPr/>
          <a:lstStyle/>
          <a:p>
            <a:fld id="{1740E48E-4BDA-400B-9751-CE0FDCD52CC3}" type="slidenum">
              <a:rPr lang="nl-NL" smtClean="0"/>
              <a:t>‹nr.›</a:t>
            </a:fld>
            <a:endParaRPr lang="nl-NL"/>
          </a:p>
        </p:txBody>
      </p:sp>
      <p:sp>
        <p:nvSpPr>
          <p:cNvPr id="16" name="Tijdelijke aanduiding voor inhoud 2"/>
          <p:cNvSpPr>
            <a:spLocks noGrp="1"/>
          </p:cNvSpPr>
          <p:nvPr>
            <p:ph idx="18" hasCustomPrompt="1"/>
          </p:nvPr>
        </p:nvSpPr>
        <p:spPr>
          <a:xfrm>
            <a:off x="407988" y="2892683"/>
            <a:ext cx="3508404"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Tijdelijke aanduiding voor tekst 5"/>
          <p:cNvSpPr>
            <a:spLocks noGrp="1"/>
          </p:cNvSpPr>
          <p:nvPr>
            <p:ph type="body" sz="quarter" idx="19" hasCustomPrompt="1"/>
          </p:nvPr>
        </p:nvSpPr>
        <p:spPr>
          <a:xfrm>
            <a:off x="407987" y="2362124"/>
            <a:ext cx="3508405"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20" name="Rechte verbindingslijn 19"/>
          <p:cNvCxnSpPr/>
          <p:nvPr userDrawn="1"/>
        </p:nvCxnSpPr>
        <p:spPr>
          <a:xfrm>
            <a:off x="407986" y="2678793"/>
            <a:ext cx="350840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ijdelijke aanduiding voor inhoud 2"/>
          <p:cNvSpPr>
            <a:spLocks noGrp="1"/>
          </p:cNvSpPr>
          <p:nvPr>
            <p:ph idx="20" hasCustomPrompt="1"/>
          </p:nvPr>
        </p:nvSpPr>
        <p:spPr>
          <a:xfrm>
            <a:off x="1523091" y="873383"/>
            <a:ext cx="2072613"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30" name="Tijdelijke aanduiding voor tekst 5"/>
          <p:cNvSpPr>
            <a:spLocks noGrp="1"/>
          </p:cNvSpPr>
          <p:nvPr>
            <p:ph type="body" sz="quarter" idx="21" hasCustomPrompt="1"/>
          </p:nvPr>
        </p:nvSpPr>
        <p:spPr>
          <a:xfrm>
            <a:off x="4341797" y="2078262"/>
            <a:ext cx="3508405"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31" name="Tijdelijke aanduiding voor afbeelding 6"/>
          <p:cNvSpPr>
            <a:spLocks noGrp="1"/>
          </p:cNvSpPr>
          <p:nvPr>
            <p:ph type="pic" sz="quarter" idx="22"/>
          </p:nvPr>
        </p:nvSpPr>
        <p:spPr>
          <a:xfrm>
            <a:off x="4341798" y="846139"/>
            <a:ext cx="1039457" cy="1206948"/>
          </a:xfrm>
        </p:spPr>
        <p:txBody>
          <a:bodyPr/>
          <a:lstStyle>
            <a:lvl1pPr>
              <a:defRPr sz="1000"/>
            </a:lvl1pPr>
          </a:lstStyle>
          <a:p>
            <a:endParaRPr lang="nl-NL"/>
          </a:p>
        </p:txBody>
      </p:sp>
      <p:sp>
        <p:nvSpPr>
          <p:cNvPr id="32" name="Tijdelijke aanduiding voor inhoud 2"/>
          <p:cNvSpPr>
            <a:spLocks noGrp="1"/>
          </p:cNvSpPr>
          <p:nvPr>
            <p:ph idx="23" hasCustomPrompt="1"/>
          </p:nvPr>
        </p:nvSpPr>
        <p:spPr>
          <a:xfrm>
            <a:off x="4341798" y="2892683"/>
            <a:ext cx="3508404"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3" name="Tijdelijke aanduiding voor tekst 5"/>
          <p:cNvSpPr>
            <a:spLocks noGrp="1"/>
          </p:cNvSpPr>
          <p:nvPr>
            <p:ph type="body" sz="quarter" idx="24" hasCustomPrompt="1"/>
          </p:nvPr>
        </p:nvSpPr>
        <p:spPr>
          <a:xfrm>
            <a:off x="4341797" y="2362124"/>
            <a:ext cx="3508405"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34" name="Rechte verbindingslijn 33"/>
          <p:cNvCxnSpPr/>
          <p:nvPr userDrawn="1"/>
        </p:nvCxnSpPr>
        <p:spPr>
          <a:xfrm>
            <a:off x="4341796" y="2678793"/>
            <a:ext cx="350840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ijdelijke aanduiding voor inhoud 2"/>
          <p:cNvSpPr>
            <a:spLocks noGrp="1"/>
          </p:cNvSpPr>
          <p:nvPr>
            <p:ph idx="25" hasCustomPrompt="1"/>
          </p:nvPr>
        </p:nvSpPr>
        <p:spPr>
          <a:xfrm>
            <a:off x="5456901" y="873383"/>
            <a:ext cx="2072613"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36" name="Tijdelijke aanduiding voor tekst 5"/>
          <p:cNvSpPr>
            <a:spLocks noGrp="1"/>
          </p:cNvSpPr>
          <p:nvPr>
            <p:ph type="body" sz="quarter" idx="26" hasCustomPrompt="1"/>
          </p:nvPr>
        </p:nvSpPr>
        <p:spPr>
          <a:xfrm>
            <a:off x="8275605" y="2078262"/>
            <a:ext cx="3508405"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37" name="Tijdelijke aanduiding voor afbeelding 6"/>
          <p:cNvSpPr>
            <a:spLocks noGrp="1"/>
          </p:cNvSpPr>
          <p:nvPr>
            <p:ph type="pic" sz="quarter" idx="27"/>
          </p:nvPr>
        </p:nvSpPr>
        <p:spPr>
          <a:xfrm>
            <a:off x="8275606" y="846139"/>
            <a:ext cx="1039457" cy="1206948"/>
          </a:xfrm>
        </p:spPr>
        <p:txBody>
          <a:bodyPr/>
          <a:lstStyle>
            <a:lvl1pPr>
              <a:defRPr sz="1000"/>
            </a:lvl1pPr>
          </a:lstStyle>
          <a:p>
            <a:endParaRPr lang="nl-NL"/>
          </a:p>
        </p:txBody>
      </p:sp>
      <p:sp>
        <p:nvSpPr>
          <p:cNvPr id="38" name="Tijdelijke aanduiding voor inhoud 2"/>
          <p:cNvSpPr>
            <a:spLocks noGrp="1"/>
          </p:cNvSpPr>
          <p:nvPr>
            <p:ph idx="28" hasCustomPrompt="1"/>
          </p:nvPr>
        </p:nvSpPr>
        <p:spPr>
          <a:xfrm>
            <a:off x="8275606" y="2892683"/>
            <a:ext cx="3508404"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tekst 5"/>
          <p:cNvSpPr>
            <a:spLocks noGrp="1"/>
          </p:cNvSpPr>
          <p:nvPr>
            <p:ph type="body" sz="quarter" idx="29" hasCustomPrompt="1"/>
          </p:nvPr>
        </p:nvSpPr>
        <p:spPr>
          <a:xfrm>
            <a:off x="8275605" y="2362124"/>
            <a:ext cx="3508405"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40" name="Rechte verbindingslijn 39"/>
          <p:cNvCxnSpPr/>
          <p:nvPr userDrawn="1"/>
        </p:nvCxnSpPr>
        <p:spPr>
          <a:xfrm>
            <a:off x="8275604" y="2678793"/>
            <a:ext cx="350840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ijdelijke aanduiding voor inhoud 2"/>
          <p:cNvSpPr>
            <a:spLocks noGrp="1"/>
          </p:cNvSpPr>
          <p:nvPr>
            <p:ph idx="30" hasCustomPrompt="1"/>
          </p:nvPr>
        </p:nvSpPr>
        <p:spPr>
          <a:xfrm>
            <a:off x="9390709" y="873383"/>
            <a:ext cx="2072613"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Tree>
    <p:extLst>
      <p:ext uri="{BB962C8B-B14F-4D97-AF65-F5344CB8AC3E}">
        <p14:creationId xmlns:p14="http://schemas.microsoft.com/office/powerpoint/2010/main" val="13625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V - 4">
    <p:spTree>
      <p:nvGrpSpPr>
        <p:cNvPr id="1" name=""/>
        <p:cNvGrpSpPr/>
        <p:nvPr/>
      </p:nvGrpSpPr>
      <p:grpSpPr>
        <a:xfrm>
          <a:off x="0" y="0"/>
          <a:ext cx="0" cy="0"/>
          <a:chOff x="0" y="0"/>
          <a:chExt cx="0" cy="0"/>
        </a:xfrm>
      </p:grpSpPr>
      <p:sp>
        <p:nvSpPr>
          <p:cNvPr id="6" name="Tijdelijke aanduiding voor tekst 5"/>
          <p:cNvSpPr>
            <a:spLocks noGrp="1"/>
          </p:cNvSpPr>
          <p:nvPr>
            <p:ph type="body" sz="quarter" idx="17" hasCustomPrompt="1"/>
          </p:nvPr>
        </p:nvSpPr>
        <p:spPr>
          <a:xfrm>
            <a:off x="407988" y="2078262"/>
            <a:ext cx="2724798"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7" name="Tijdelijke aanduiding voor afbeelding 6"/>
          <p:cNvSpPr>
            <a:spLocks noGrp="1"/>
          </p:cNvSpPr>
          <p:nvPr>
            <p:ph type="pic" sz="quarter" idx="13"/>
          </p:nvPr>
        </p:nvSpPr>
        <p:spPr>
          <a:xfrm>
            <a:off x="407988" y="846139"/>
            <a:ext cx="1039457" cy="1206948"/>
          </a:xfrm>
        </p:spPr>
        <p:txBody>
          <a:bodyPr/>
          <a:lstStyle>
            <a:lvl1pPr>
              <a:defRPr sz="1000"/>
            </a:lvl1pPr>
          </a:lstStyle>
          <a:p>
            <a:endParaRPr lang="nl-NL"/>
          </a:p>
        </p:txBody>
      </p:sp>
      <p:sp>
        <p:nvSpPr>
          <p:cNvPr id="2" name="Tijdelijke aanduiding voor datum 1"/>
          <p:cNvSpPr>
            <a:spLocks noGrp="1"/>
          </p:cNvSpPr>
          <p:nvPr>
            <p:ph type="dt" sz="half" idx="10"/>
          </p:nvPr>
        </p:nvSpPr>
        <p:spPr>
          <a:xfrm>
            <a:off x="9408160" y="6474749"/>
            <a:ext cx="2375852" cy="283873"/>
          </a:xfrm>
          <a:prstGeom prst="rect">
            <a:avLst/>
          </a:prstGeom>
        </p:spPr>
        <p:txBody>
          <a:bodyPr/>
          <a:lstStyle/>
          <a:p>
            <a:fld id="{F93E7244-B05C-4002-9B4E-80939BA3BCF7}" type="datetime1">
              <a:rPr lang="nl-NL" smtClean="0"/>
              <a:t>24-07-2025</a:t>
            </a:fld>
            <a:endParaRPr lang="nl-NL"/>
          </a:p>
        </p:txBody>
      </p:sp>
      <p:sp>
        <p:nvSpPr>
          <p:cNvPr id="3" name="Tijdelijke aanduiding voor voettekst 2"/>
          <p:cNvSpPr>
            <a:spLocks noGrp="1"/>
          </p:cNvSpPr>
          <p:nvPr>
            <p:ph type="ftr" sz="quarter" idx="11"/>
          </p:nvPr>
        </p:nvSpPr>
        <p:spPr>
          <a:xfrm>
            <a:off x="2480733" y="6447472"/>
            <a:ext cx="6927427" cy="311150"/>
          </a:xfrm>
        </p:spPr>
        <p:txBody>
          <a:bodyPr/>
          <a:lstStyle/>
          <a:p>
            <a:endParaRPr lang="nl-NL"/>
          </a:p>
        </p:txBody>
      </p:sp>
      <p:sp>
        <p:nvSpPr>
          <p:cNvPr id="4" name="Tijdelijke aanduiding voor dianummer 3"/>
          <p:cNvSpPr>
            <a:spLocks noGrp="1"/>
          </p:cNvSpPr>
          <p:nvPr>
            <p:ph type="sldNum" sz="quarter" idx="12"/>
          </p:nvPr>
        </p:nvSpPr>
        <p:spPr/>
        <p:txBody>
          <a:bodyPr/>
          <a:lstStyle/>
          <a:p>
            <a:fld id="{1740E48E-4BDA-400B-9751-CE0FDCD52CC3}" type="slidenum">
              <a:rPr lang="nl-NL" smtClean="0"/>
              <a:t>‹nr.›</a:t>
            </a:fld>
            <a:endParaRPr lang="nl-NL"/>
          </a:p>
        </p:txBody>
      </p:sp>
      <p:sp>
        <p:nvSpPr>
          <p:cNvPr id="16" name="Tijdelijke aanduiding voor inhoud 2"/>
          <p:cNvSpPr>
            <a:spLocks noGrp="1"/>
          </p:cNvSpPr>
          <p:nvPr>
            <p:ph idx="18" hasCustomPrompt="1"/>
          </p:nvPr>
        </p:nvSpPr>
        <p:spPr>
          <a:xfrm>
            <a:off x="407988" y="2892683"/>
            <a:ext cx="2724797"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Tijdelijke aanduiding voor tekst 5"/>
          <p:cNvSpPr>
            <a:spLocks noGrp="1"/>
          </p:cNvSpPr>
          <p:nvPr>
            <p:ph type="body" sz="quarter" idx="19" hasCustomPrompt="1"/>
          </p:nvPr>
        </p:nvSpPr>
        <p:spPr>
          <a:xfrm>
            <a:off x="407988" y="2362124"/>
            <a:ext cx="2724798"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20" name="Rechte verbindingslijn 19"/>
          <p:cNvCxnSpPr/>
          <p:nvPr userDrawn="1"/>
        </p:nvCxnSpPr>
        <p:spPr>
          <a:xfrm>
            <a:off x="407986" y="2678793"/>
            <a:ext cx="272479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ijdelijke aanduiding voor inhoud 2"/>
          <p:cNvSpPr>
            <a:spLocks noGrp="1"/>
          </p:cNvSpPr>
          <p:nvPr>
            <p:ph idx="20" hasCustomPrompt="1"/>
          </p:nvPr>
        </p:nvSpPr>
        <p:spPr>
          <a:xfrm>
            <a:off x="1523092" y="873383"/>
            <a:ext cx="1609692"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48" name="Tijdelijke aanduiding voor tekst 5"/>
          <p:cNvSpPr>
            <a:spLocks noGrp="1"/>
          </p:cNvSpPr>
          <p:nvPr>
            <p:ph type="body" sz="quarter" idx="21" hasCustomPrompt="1"/>
          </p:nvPr>
        </p:nvSpPr>
        <p:spPr>
          <a:xfrm>
            <a:off x="3291731" y="2078262"/>
            <a:ext cx="2724798"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49" name="Tijdelijke aanduiding voor afbeelding 6"/>
          <p:cNvSpPr>
            <a:spLocks noGrp="1"/>
          </p:cNvSpPr>
          <p:nvPr>
            <p:ph type="pic" sz="quarter" idx="22"/>
          </p:nvPr>
        </p:nvSpPr>
        <p:spPr>
          <a:xfrm>
            <a:off x="3291731" y="846139"/>
            <a:ext cx="1039457" cy="1206948"/>
          </a:xfrm>
        </p:spPr>
        <p:txBody>
          <a:bodyPr/>
          <a:lstStyle>
            <a:lvl1pPr>
              <a:defRPr sz="1000"/>
            </a:lvl1pPr>
          </a:lstStyle>
          <a:p>
            <a:endParaRPr lang="nl-NL"/>
          </a:p>
        </p:txBody>
      </p:sp>
      <p:sp>
        <p:nvSpPr>
          <p:cNvPr id="50" name="Tijdelijke aanduiding voor inhoud 2"/>
          <p:cNvSpPr>
            <a:spLocks noGrp="1"/>
          </p:cNvSpPr>
          <p:nvPr>
            <p:ph idx="23" hasCustomPrompt="1"/>
          </p:nvPr>
        </p:nvSpPr>
        <p:spPr>
          <a:xfrm>
            <a:off x="3283105" y="2892683"/>
            <a:ext cx="2724797"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1" name="Tijdelijke aanduiding voor tekst 5"/>
          <p:cNvSpPr>
            <a:spLocks noGrp="1"/>
          </p:cNvSpPr>
          <p:nvPr>
            <p:ph type="body" sz="quarter" idx="24" hasCustomPrompt="1"/>
          </p:nvPr>
        </p:nvSpPr>
        <p:spPr>
          <a:xfrm>
            <a:off x="3291731" y="2362124"/>
            <a:ext cx="2724798"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52" name="Rechte verbindingslijn 51"/>
          <p:cNvCxnSpPr/>
          <p:nvPr userDrawn="1"/>
        </p:nvCxnSpPr>
        <p:spPr>
          <a:xfrm>
            <a:off x="3291731" y="2678793"/>
            <a:ext cx="272479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ijdelijke aanduiding voor inhoud 2"/>
          <p:cNvSpPr>
            <a:spLocks noGrp="1"/>
          </p:cNvSpPr>
          <p:nvPr>
            <p:ph idx="25" hasCustomPrompt="1"/>
          </p:nvPr>
        </p:nvSpPr>
        <p:spPr>
          <a:xfrm>
            <a:off x="4398210" y="873383"/>
            <a:ext cx="1609692"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54" name="Tijdelijke aanduiding voor tekst 5"/>
          <p:cNvSpPr>
            <a:spLocks noGrp="1"/>
          </p:cNvSpPr>
          <p:nvPr>
            <p:ph type="body" sz="quarter" idx="26" hasCustomPrompt="1"/>
          </p:nvPr>
        </p:nvSpPr>
        <p:spPr>
          <a:xfrm>
            <a:off x="6175474" y="2078262"/>
            <a:ext cx="2724798"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55" name="Tijdelijke aanduiding voor afbeelding 6"/>
          <p:cNvSpPr>
            <a:spLocks noGrp="1"/>
          </p:cNvSpPr>
          <p:nvPr>
            <p:ph type="pic" sz="quarter" idx="27"/>
          </p:nvPr>
        </p:nvSpPr>
        <p:spPr>
          <a:xfrm>
            <a:off x="6175474" y="846139"/>
            <a:ext cx="1039457" cy="1206948"/>
          </a:xfrm>
        </p:spPr>
        <p:txBody>
          <a:bodyPr/>
          <a:lstStyle>
            <a:lvl1pPr>
              <a:defRPr sz="1000"/>
            </a:lvl1pPr>
          </a:lstStyle>
          <a:p>
            <a:endParaRPr lang="nl-NL"/>
          </a:p>
        </p:txBody>
      </p:sp>
      <p:sp>
        <p:nvSpPr>
          <p:cNvPr id="56" name="Tijdelijke aanduiding voor inhoud 2"/>
          <p:cNvSpPr>
            <a:spLocks noGrp="1"/>
          </p:cNvSpPr>
          <p:nvPr>
            <p:ph idx="28" hasCustomPrompt="1"/>
          </p:nvPr>
        </p:nvSpPr>
        <p:spPr>
          <a:xfrm>
            <a:off x="6175474" y="2892683"/>
            <a:ext cx="2724797"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7" name="Tijdelijke aanduiding voor tekst 5"/>
          <p:cNvSpPr>
            <a:spLocks noGrp="1"/>
          </p:cNvSpPr>
          <p:nvPr>
            <p:ph type="body" sz="quarter" idx="29" hasCustomPrompt="1"/>
          </p:nvPr>
        </p:nvSpPr>
        <p:spPr>
          <a:xfrm>
            <a:off x="6175474" y="2362124"/>
            <a:ext cx="2724798"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58" name="Rechte verbindingslijn 57"/>
          <p:cNvCxnSpPr/>
          <p:nvPr userDrawn="1"/>
        </p:nvCxnSpPr>
        <p:spPr>
          <a:xfrm>
            <a:off x="6175474" y="2678793"/>
            <a:ext cx="272479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ijdelijke aanduiding voor inhoud 2"/>
          <p:cNvSpPr>
            <a:spLocks noGrp="1"/>
          </p:cNvSpPr>
          <p:nvPr>
            <p:ph idx="30" hasCustomPrompt="1"/>
          </p:nvPr>
        </p:nvSpPr>
        <p:spPr>
          <a:xfrm>
            <a:off x="7290580" y="873383"/>
            <a:ext cx="1609692"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60" name="Tijdelijke aanduiding voor tekst 5"/>
          <p:cNvSpPr>
            <a:spLocks noGrp="1"/>
          </p:cNvSpPr>
          <p:nvPr>
            <p:ph type="body" sz="quarter" idx="31" hasCustomPrompt="1"/>
          </p:nvPr>
        </p:nvSpPr>
        <p:spPr>
          <a:xfrm>
            <a:off x="9059216" y="2078262"/>
            <a:ext cx="2724798"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61" name="Tijdelijke aanduiding voor afbeelding 6"/>
          <p:cNvSpPr>
            <a:spLocks noGrp="1"/>
          </p:cNvSpPr>
          <p:nvPr>
            <p:ph type="pic" sz="quarter" idx="32"/>
          </p:nvPr>
        </p:nvSpPr>
        <p:spPr>
          <a:xfrm>
            <a:off x="9059216" y="846139"/>
            <a:ext cx="1039457" cy="1206948"/>
          </a:xfrm>
        </p:spPr>
        <p:txBody>
          <a:bodyPr/>
          <a:lstStyle>
            <a:lvl1pPr>
              <a:defRPr sz="1000"/>
            </a:lvl1pPr>
          </a:lstStyle>
          <a:p>
            <a:endParaRPr lang="nl-NL"/>
          </a:p>
        </p:txBody>
      </p:sp>
      <p:sp>
        <p:nvSpPr>
          <p:cNvPr id="62" name="Tijdelijke aanduiding voor inhoud 2"/>
          <p:cNvSpPr>
            <a:spLocks noGrp="1"/>
          </p:cNvSpPr>
          <p:nvPr>
            <p:ph idx="33" hasCustomPrompt="1"/>
          </p:nvPr>
        </p:nvSpPr>
        <p:spPr>
          <a:xfrm>
            <a:off x="9059216" y="2892683"/>
            <a:ext cx="2724797"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tekst 5"/>
          <p:cNvSpPr>
            <a:spLocks noGrp="1"/>
          </p:cNvSpPr>
          <p:nvPr>
            <p:ph type="body" sz="quarter" idx="34" hasCustomPrompt="1"/>
          </p:nvPr>
        </p:nvSpPr>
        <p:spPr>
          <a:xfrm>
            <a:off x="9059216" y="2362124"/>
            <a:ext cx="2724798"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64" name="Rechte verbindingslijn 63"/>
          <p:cNvCxnSpPr/>
          <p:nvPr userDrawn="1"/>
        </p:nvCxnSpPr>
        <p:spPr>
          <a:xfrm>
            <a:off x="9059214" y="2678793"/>
            <a:ext cx="272479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ijdelijke aanduiding voor inhoud 2"/>
          <p:cNvSpPr>
            <a:spLocks noGrp="1"/>
          </p:cNvSpPr>
          <p:nvPr>
            <p:ph idx="35" hasCustomPrompt="1"/>
          </p:nvPr>
        </p:nvSpPr>
        <p:spPr>
          <a:xfrm>
            <a:off x="10174320" y="873383"/>
            <a:ext cx="1609692"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Tree>
    <p:extLst>
      <p:ext uri="{BB962C8B-B14F-4D97-AF65-F5344CB8AC3E}">
        <p14:creationId xmlns:p14="http://schemas.microsoft.com/office/powerpoint/2010/main" val="103499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a:xfrm>
            <a:off x="407988" y="1484313"/>
            <a:ext cx="6849155" cy="4716461"/>
          </a:xfrm>
        </p:spPr>
        <p:txBody>
          <a:bodyPr lIns="0" tIns="0" rIns="0" bIns="0">
            <a:noAutofit/>
          </a:bodyPr>
          <a:lstStyle>
            <a:lvl1pPr marL="0" indent="0">
              <a:buNone/>
              <a:defRPr/>
            </a:lvl1pPr>
            <a:lvl2pPr marL="182563" indent="-182563">
              <a:defRPr/>
            </a:lvl2pPr>
            <a:lvl3pPr marL="355600" indent="-173038">
              <a:defRPr/>
            </a:lvl3pPr>
            <a:lvl4pPr marL="538163" indent="-182563">
              <a:defRPr/>
            </a:lvl4pPr>
            <a:lvl5pPr marL="720725" indent="-182563">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E9D26A9-1FA5-492B-89E5-92C95CEB8EB5}"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9" name="Tijdelijke aanduiding voor afbeelding 8"/>
          <p:cNvSpPr>
            <a:spLocks noGrp="1"/>
          </p:cNvSpPr>
          <p:nvPr>
            <p:ph type="pic" sz="quarter" idx="14"/>
          </p:nvPr>
        </p:nvSpPr>
        <p:spPr>
          <a:xfrm>
            <a:off x="7693025" y="1484313"/>
            <a:ext cx="4090988" cy="4716462"/>
          </a:xfrm>
        </p:spPr>
        <p:txBody>
          <a:bodyPr/>
          <a:lstStyle/>
          <a:p>
            <a:endParaRPr lang="nl-NL"/>
          </a:p>
        </p:txBody>
      </p:sp>
    </p:spTree>
    <p:extLst>
      <p:ext uri="{BB962C8B-B14F-4D97-AF65-F5344CB8AC3E}">
        <p14:creationId xmlns:p14="http://schemas.microsoft.com/office/powerpoint/2010/main" val="3509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ks smal - rechts bree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4" name="Tijdelijke aanduiding voor datum 3"/>
          <p:cNvSpPr>
            <a:spLocks noGrp="1"/>
          </p:cNvSpPr>
          <p:nvPr>
            <p:ph type="dt" sz="half" idx="10"/>
          </p:nvPr>
        </p:nvSpPr>
        <p:spPr/>
        <p:txBody>
          <a:bodyPr/>
          <a:lstStyle/>
          <a:p>
            <a:fld id="{0643709F-AD26-49E5-AF51-88945686AF7C}"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4400"/>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10" name="Tijdelijke aanduiding voor inhoud 2"/>
          <p:cNvSpPr>
            <a:spLocks noGrp="1"/>
          </p:cNvSpPr>
          <p:nvPr>
            <p:ph idx="1" hasCustomPrompt="1"/>
          </p:nvPr>
        </p:nvSpPr>
        <p:spPr>
          <a:xfrm>
            <a:off x="407988" y="1484313"/>
            <a:ext cx="3960000" cy="4716461"/>
          </a:xfrm>
        </p:spPr>
        <p:txBody>
          <a:bodyPr lIns="0" tIns="0" rIns="0" bIns="0">
            <a:noAutofit/>
          </a:bodyPr>
          <a:lstStyle>
            <a:lvl1pPr marL="0" indent="0">
              <a:buNone/>
              <a:defRPr/>
            </a:lvl1pPr>
            <a:lvl2pPr marL="182563" indent="-182563">
              <a:defRPr/>
            </a:lvl2pPr>
            <a:lvl3pPr marL="355600" indent="-173038">
              <a:defRPr/>
            </a:lvl3pPr>
            <a:lvl4pPr marL="538163" indent="-182563">
              <a:defRPr sz="1200"/>
            </a:lvl4pPr>
            <a:lvl5pPr marL="720725" indent="-182563">
              <a:defRPr sz="1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2"/>
          <p:cNvSpPr>
            <a:spLocks noGrp="1"/>
          </p:cNvSpPr>
          <p:nvPr>
            <p:ph idx="14" hasCustomPrompt="1"/>
          </p:nvPr>
        </p:nvSpPr>
        <p:spPr>
          <a:xfrm>
            <a:off x="4584700" y="1484313"/>
            <a:ext cx="7200000" cy="4716461"/>
          </a:xfrm>
        </p:spPr>
        <p:txBody>
          <a:bodyPr lIns="0" tIns="0" rIns="0" bIns="0">
            <a:noAutofit/>
          </a:bodyPr>
          <a:lstStyle>
            <a:lvl1pPr marL="0" indent="0">
              <a:buNone/>
              <a:defRPr/>
            </a:lvl1pPr>
            <a:lvl2pPr marL="182563" indent="-182563">
              <a:defRPr/>
            </a:lvl2pPr>
            <a:lvl3pPr marL="355600" indent="-173038">
              <a:defRPr/>
            </a:lvl3pPr>
            <a:lvl4pPr marL="538163" indent="-182563">
              <a:defRPr sz="1200"/>
            </a:lvl4pPr>
            <a:lvl5pPr marL="720725" indent="-182563">
              <a:defRPr sz="1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3672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nks breed - rechts sma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4" name="Tijdelijke aanduiding voor datum 3"/>
          <p:cNvSpPr>
            <a:spLocks noGrp="1"/>
          </p:cNvSpPr>
          <p:nvPr>
            <p:ph type="dt" sz="half" idx="10"/>
          </p:nvPr>
        </p:nvSpPr>
        <p:spPr/>
        <p:txBody>
          <a:bodyPr/>
          <a:lstStyle/>
          <a:p>
            <a:fld id="{A77714B7-341C-49BC-B2F9-21E2E44C4D23}"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4400"/>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10" name="Tijdelijke aanduiding voor inhoud 2"/>
          <p:cNvSpPr>
            <a:spLocks noGrp="1"/>
          </p:cNvSpPr>
          <p:nvPr>
            <p:ph idx="1" hasCustomPrompt="1"/>
          </p:nvPr>
        </p:nvSpPr>
        <p:spPr>
          <a:xfrm>
            <a:off x="407986" y="1484313"/>
            <a:ext cx="7200000" cy="4716461"/>
          </a:xfrm>
        </p:spPr>
        <p:txBody>
          <a:bodyPr lIns="0" tIns="0" rIns="0" bIns="0">
            <a:noAutofit/>
          </a:bodyPr>
          <a:lstStyle>
            <a:lvl1pPr marL="0" indent="0">
              <a:buNone/>
              <a:defRPr/>
            </a:lvl1pPr>
            <a:lvl2pPr marL="182563" indent="-182563">
              <a:defRPr/>
            </a:lvl2pPr>
            <a:lvl3pPr marL="355600" indent="-173038">
              <a:defRPr/>
            </a:lvl3pPr>
            <a:lvl4pPr marL="538163" indent="-182563">
              <a:defRPr sz="1200"/>
            </a:lvl4pPr>
            <a:lvl5pPr marL="720725" indent="-182563">
              <a:defRPr sz="1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2"/>
          <p:cNvSpPr>
            <a:spLocks noGrp="1"/>
          </p:cNvSpPr>
          <p:nvPr>
            <p:ph idx="14" hasCustomPrompt="1"/>
          </p:nvPr>
        </p:nvSpPr>
        <p:spPr>
          <a:xfrm>
            <a:off x="7823200" y="1484313"/>
            <a:ext cx="3961499" cy="4716461"/>
          </a:xfrm>
        </p:spPr>
        <p:txBody>
          <a:bodyPr lIns="0" tIns="0" rIns="0" bIns="0">
            <a:noAutofit/>
          </a:bodyPr>
          <a:lstStyle>
            <a:lvl1pPr marL="0" indent="0">
              <a:buNone/>
              <a:defRPr/>
            </a:lvl1pPr>
            <a:lvl2pPr marL="182563" indent="-182563">
              <a:defRPr/>
            </a:lvl2pPr>
            <a:lvl3pPr marL="355600" indent="-173038">
              <a:defRPr/>
            </a:lvl3pPr>
            <a:lvl4pPr marL="538163" indent="-182563">
              <a:defRPr sz="1200"/>
            </a:lvl4pPr>
            <a:lvl5pPr marL="720725" indent="-182563">
              <a:defRPr sz="1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34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nder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4" name="Tijdelijke aanduiding voor datum 3"/>
          <p:cNvSpPr>
            <a:spLocks noGrp="1"/>
          </p:cNvSpPr>
          <p:nvPr>
            <p:ph type="dt" sz="half" idx="10"/>
          </p:nvPr>
        </p:nvSpPr>
        <p:spPr/>
        <p:txBody>
          <a:bodyPr/>
          <a:lstStyle/>
          <a:p>
            <a:fld id="{5CC589FC-EBFF-4D3F-993B-733D87F8C556}"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bg2"/>
                </a:solidFill>
              </a:defRPr>
            </a:lvl1pPr>
          </a:lstStyle>
          <a:p>
            <a:pPr lvl="0"/>
            <a:r>
              <a:rPr lang="nl-NL"/>
              <a:t>Ondertitel</a:t>
            </a:r>
          </a:p>
        </p:txBody>
      </p:sp>
    </p:spTree>
    <p:extLst>
      <p:ext uri="{BB962C8B-B14F-4D97-AF65-F5344CB8AC3E}">
        <p14:creationId xmlns:p14="http://schemas.microsoft.com/office/powerpoint/2010/main" val="8893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kolommen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a:xfrm>
            <a:off x="407988" y="1484313"/>
            <a:ext cx="5508625" cy="4716461"/>
          </a:xfrm>
        </p:spPr>
        <p:txBody>
          <a:bodyPr lIns="0" tIns="0" rIns="0" bIns="0" numCol="1" spcCol="0">
            <a:noAutofit/>
          </a:bodyPr>
          <a:lstStyle>
            <a:lvl1pPr marL="0" indent="0">
              <a:lnSpc>
                <a:spcPct val="120000"/>
              </a:lnSpc>
              <a:spcAft>
                <a:spcPts val="1800"/>
              </a:spcAft>
              <a:buNone/>
              <a:defRPr sz="1100">
                <a:solidFill>
                  <a:schemeClr val="tx2"/>
                </a:solidFill>
              </a:defRPr>
            </a:lvl1pPr>
            <a:lvl2pPr marL="182563" indent="-182563">
              <a:lnSpc>
                <a:spcPct val="120000"/>
              </a:lnSpc>
              <a:spcAft>
                <a:spcPts val="1800"/>
              </a:spcAft>
              <a:defRPr sz="1100">
                <a:solidFill>
                  <a:schemeClr val="tx2"/>
                </a:solidFill>
              </a:defRPr>
            </a:lvl2pPr>
            <a:lvl3pPr marL="355600" indent="-173038">
              <a:lnSpc>
                <a:spcPct val="120000"/>
              </a:lnSpc>
              <a:spcAft>
                <a:spcPts val="1800"/>
              </a:spcAft>
              <a:defRPr sz="1100">
                <a:solidFill>
                  <a:schemeClr val="tx2"/>
                </a:solidFill>
              </a:defRPr>
            </a:lvl3pPr>
            <a:lvl4pPr marL="538163" indent="-182563">
              <a:lnSpc>
                <a:spcPct val="120000"/>
              </a:lnSpc>
              <a:spcAft>
                <a:spcPts val="1800"/>
              </a:spcAft>
              <a:defRPr sz="1100">
                <a:solidFill>
                  <a:schemeClr val="tx2"/>
                </a:solidFill>
              </a:defRPr>
            </a:lvl4pPr>
            <a:lvl5pPr marL="720725" indent="-182563">
              <a:lnSpc>
                <a:spcPct val="120000"/>
              </a:lnSpc>
              <a:spcAft>
                <a:spcPts val="1800"/>
              </a:spcAft>
              <a:defRPr sz="1100">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2EE5D33-966C-4C79-8D3C-FC9591834772}"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4400"/>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9" name="Tijdelijke aanduiding voor inhoud 2"/>
          <p:cNvSpPr>
            <a:spLocks noGrp="1"/>
          </p:cNvSpPr>
          <p:nvPr>
            <p:ph idx="14" hasCustomPrompt="1"/>
          </p:nvPr>
        </p:nvSpPr>
        <p:spPr>
          <a:xfrm>
            <a:off x="6275388" y="1484313"/>
            <a:ext cx="5508625" cy="4716461"/>
          </a:xfrm>
        </p:spPr>
        <p:txBody>
          <a:bodyPr lIns="0" tIns="0" rIns="0" bIns="0" numCol="1" spcCol="0">
            <a:noAutofit/>
          </a:bodyPr>
          <a:lstStyle>
            <a:lvl1pPr marL="0" indent="0">
              <a:lnSpc>
                <a:spcPct val="120000"/>
              </a:lnSpc>
              <a:spcAft>
                <a:spcPts val="1800"/>
              </a:spcAft>
              <a:buNone/>
              <a:defRPr sz="1100">
                <a:solidFill>
                  <a:schemeClr val="tx2"/>
                </a:solidFill>
              </a:defRPr>
            </a:lvl1pPr>
            <a:lvl2pPr marL="182563" indent="-182563">
              <a:lnSpc>
                <a:spcPct val="120000"/>
              </a:lnSpc>
              <a:spcAft>
                <a:spcPts val="1800"/>
              </a:spcAft>
              <a:defRPr sz="1100">
                <a:solidFill>
                  <a:schemeClr val="tx2"/>
                </a:solidFill>
              </a:defRPr>
            </a:lvl2pPr>
            <a:lvl3pPr marL="355600" indent="-173038">
              <a:lnSpc>
                <a:spcPct val="120000"/>
              </a:lnSpc>
              <a:spcAft>
                <a:spcPts val="1800"/>
              </a:spcAft>
              <a:defRPr sz="1100">
                <a:solidFill>
                  <a:schemeClr val="tx2"/>
                </a:solidFill>
              </a:defRPr>
            </a:lvl3pPr>
            <a:lvl4pPr marL="538163" indent="-182563">
              <a:lnSpc>
                <a:spcPct val="120000"/>
              </a:lnSpc>
              <a:spcAft>
                <a:spcPts val="1800"/>
              </a:spcAft>
              <a:defRPr sz="1100">
                <a:solidFill>
                  <a:schemeClr val="tx2"/>
                </a:solidFill>
              </a:defRPr>
            </a:lvl4pPr>
            <a:lvl5pPr marL="720725" indent="-182563">
              <a:lnSpc>
                <a:spcPct val="120000"/>
              </a:lnSpc>
              <a:spcAft>
                <a:spcPts val="1800"/>
              </a:spcAft>
              <a:defRPr sz="1100">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1607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kolommen automatis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p:txBody>
          <a:bodyPr lIns="0" tIns="0" rIns="0" bIns="0" numCol="2" spcCol="360000">
            <a:noAutofit/>
          </a:bodyPr>
          <a:lstStyle>
            <a:lvl1pPr marL="0" indent="0">
              <a:lnSpc>
                <a:spcPct val="120000"/>
              </a:lnSpc>
              <a:spcAft>
                <a:spcPts val="1800"/>
              </a:spcAft>
              <a:buNone/>
              <a:defRPr sz="1100">
                <a:solidFill>
                  <a:schemeClr val="tx2"/>
                </a:solidFill>
              </a:defRPr>
            </a:lvl1pPr>
            <a:lvl2pPr marL="182563" indent="-182563">
              <a:lnSpc>
                <a:spcPct val="120000"/>
              </a:lnSpc>
              <a:spcAft>
                <a:spcPts val="1800"/>
              </a:spcAft>
              <a:defRPr sz="1100">
                <a:solidFill>
                  <a:schemeClr val="tx2"/>
                </a:solidFill>
              </a:defRPr>
            </a:lvl2pPr>
            <a:lvl3pPr marL="355600" indent="-173038">
              <a:lnSpc>
                <a:spcPct val="120000"/>
              </a:lnSpc>
              <a:spcAft>
                <a:spcPts val="1800"/>
              </a:spcAft>
              <a:defRPr sz="1100">
                <a:solidFill>
                  <a:schemeClr val="tx2"/>
                </a:solidFill>
              </a:defRPr>
            </a:lvl3pPr>
            <a:lvl4pPr marL="538163" indent="-182563">
              <a:lnSpc>
                <a:spcPct val="120000"/>
              </a:lnSpc>
              <a:spcAft>
                <a:spcPts val="1800"/>
              </a:spcAft>
              <a:defRPr sz="1100">
                <a:solidFill>
                  <a:schemeClr val="tx2"/>
                </a:solidFill>
              </a:defRPr>
            </a:lvl4pPr>
            <a:lvl5pPr marL="720725" indent="-182563">
              <a:lnSpc>
                <a:spcPct val="120000"/>
              </a:lnSpc>
              <a:spcAft>
                <a:spcPts val="1800"/>
              </a:spcAft>
              <a:defRPr sz="1100">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EEE81B6-DEEE-4C71-A944-5CA32B161A08}"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4400"/>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Tree>
    <p:extLst>
      <p:ext uri="{BB962C8B-B14F-4D97-AF65-F5344CB8AC3E}">
        <p14:creationId xmlns:p14="http://schemas.microsoft.com/office/powerpoint/2010/main" val="3515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kolommen automatis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p:txBody>
          <a:bodyPr lIns="0" tIns="0" rIns="0" bIns="0" numCol="3" spcCol="360000">
            <a:noAutofit/>
          </a:bodyPr>
          <a:lstStyle>
            <a:lvl1pPr marL="0" indent="0">
              <a:lnSpc>
                <a:spcPct val="120000"/>
              </a:lnSpc>
              <a:spcAft>
                <a:spcPts val="1800"/>
              </a:spcAft>
              <a:buNone/>
              <a:defRPr sz="1100">
                <a:solidFill>
                  <a:schemeClr val="tx2"/>
                </a:solidFill>
              </a:defRPr>
            </a:lvl1pPr>
            <a:lvl2pPr marL="182563" indent="-182563">
              <a:lnSpc>
                <a:spcPct val="120000"/>
              </a:lnSpc>
              <a:spcAft>
                <a:spcPts val="1800"/>
              </a:spcAft>
              <a:defRPr sz="1100">
                <a:solidFill>
                  <a:schemeClr val="tx2"/>
                </a:solidFill>
              </a:defRPr>
            </a:lvl2pPr>
            <a:lvl3pPr marL="355600" indent="-173038">
              <a:lnSpc>
                <a:spcPct val="120000"/>
              </a:lnSpc>
              <a:spcAft>
                <a:spcPts val="1800"/>
              </a:spcAft>
              <a:defRPr sz="1100">
                <a:solidFill>
                  <a:schemeClr val="tx2"/>
                </a:solidFill>
              </a:defRPr>
            </a:lvl3pPr>
            <a:lvl4pPr marL="538163" indent="-182563">
              <a:lnSpc>
                <a:spcPct val="120000"/>
              </a:lnSpc>
              <a:spcAft>
                <a:spcPts val="1800"/>
              </a:spcAft>
              <a:defRPr sz="1100">
                <a:solidFill>
                  <a:schemeClr val="tx2"/>
                </a:solidFill>
              </a:defRPr>
            </a:lvl4pPr>
            <a:lvl5pPr marL="720725" indent="-182563">
              <a:lnSpc>
                <a:spcPct val="120000"/>
              </a:lnSpc>
              <a:spcAft>
                <a:spcPts val="1800"/>
              </a:spcAft>
              <a:defRPr sz="1100">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C41A64B-91EB-484B-A0EE-A1A1BE01A035}"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4400"/>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Tree>
    <p:extLst>
      <p:ext uri="{BB962C8B-B14F-4D97-AF65-F5344CB8AC3E}">
        <p14:creationId xmlns:p14="http://schemas.microsoft.com/office/powerpoint/2010/main" val="265577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0" tIns="0" rIns="0" bIns="0" rtlCol="0" anchor="b">
            <a:normAutofit/>
          </a:bodyPr>
          <a:lstStyle>
            <a:lvl1pPr>
              <a:defRPr lang="nl-NL"/>
            </a:lvl1pPr>
          </a:lstStyle>
          <a:p>
            <a:pPr lvl="0"/>
            <a:r>
              <a:rPr lang="nl-NL"/>
              <a:t>Klik om de stijl te bewerken</a:t>
            </a:r>
          </a:p>
        </p:txBody>
      </p:sp>
      <p:sp>
        <p:nvSpPr>
          <p:cNvPr id="3" name="Tijdelijke aanduiding voor datum 2"/>
          <p:cNvSpPr>
            <a:spLocks noGrp="1"/>
          </p:cNvSpPr>
          <p:nvPr>
            <p:ph type="dt" sz="half" idx="10"/>
          </p:nvPr>
        </p:nvSpPr>
        <p:spPr/>
        <p:txBody>
          <a:bodyPr/>
          <a:lstStyle/>
          <a:p>
            <a:fld id="{CC00A96F-96B2-4ED6-95EC-804AC20936CE}" type="datetime1">
              <a:rPr lang="nl-NL" smtClean="0"/>
              <a:t>24-07-2025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740E48E-4BDA-400B-9751-CE0FDCD52CC3}" type="slidenum">
              <a:rPr lang="nl-NL" smtClean="0"/>
              <a:t>‹nr.›</a:t>
            </a:fld>
            <a:endParaRPr lang="nl-NL"/>
          </a:p>
        </p:txBody>
      </p:sp>
    </p:spTree>
    <p:extLst>
      <p:ext uri="{BB962C8B-B14F-4D97-AF65-F5344CB8AC3E}">
        <p14:creationId xmlns:p14="http://schemas.microsoft.com/office/powerpoint/2010/main" val="74318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p:txBody>
          <a:bodyPr lIns="0" tIns="0" rIns="0" bIns="0">
            <a:noAutofit/>
          </a:bodyPr>
          <a:lstStyle>
            <a:lvl1pPr marL="0" indent="0">
              <a:buNone/>
              <a:defRPr>
                <a:solidFill>
                  <a:schemeClr val="tx1"/>
                </a:solidFill>
              </a:defRPr>
            </a:lvl1pPr>
            <a:lvl2pPr marL="182563" indent="-182563">
              <a:buClr>
                <a:schemeClr val="accent1"/>
              </a:buClr>
              <a:defRPr>
                <a:solidFill>
                  <a:schemeClr val="tx1"/>
                </a:solidFill>
              </a:defRPr>
            </a:lvl2pPr>
            <a:lvl3pPr marL="355600" indent="-173038">
              <a:buClr>
                <a:schemeClr val="accent1"/>
              </a:buClr>
              <a:defRPr>
                <a:solidFill>
                  <a:schemeClr val="tx1"/>
                </a:solidFill>
              </a:defRPr>
            </a:lvl3pPr>
            <a:lvl4pPr marL="538163" indent="-182563">
              <a:buClr>
                <a:schemeClr val="accent1"/>
              </a:buClr>
              <a:defRPr sz="1200">
                <a:solidFill>
                  <a:schemeClr val="tx1"/>
                </a:solidFill>
              </a:defRPr>
            </a:lvl4pPr>
            <a:lvl5pPr marL="0" indent="0">
              <a:buClr>
                <a:schemeClr val="tx2"/>
              </a:buClr>
              <a:buNone/>
              <a:defRPr sz="1600">
                <a:solidFill>
                  <a:schemeClr val="accent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46C9D9C-8D9B-4C97-AEC9-AA957085DE21}"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Tree>
    <p:extLst>
      <p:ext uri="{BB962C8B-B14F-4D97-AF65-F5344CB8AC3E}">
        <p14:creationId xmlns:p14="http://schemas.microsoft.com/office/powerpoint/2010/main" val="35591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A19B7D0-F9E3-4946-9CD5-284F08A81DD8}" type="datetime1">
              <a:rPr lang="nl-NL" smtClean="0"/>
              <a:t>24-07-2025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740E48E-4BDA-400B-9751-CE0FDCD52CC3}" type="slidenum">
              <a:rPr lang="nl-NL" smtClean="0"/>
              <a:t>‹nr.›</a:t>
            </a:fld>
            <a:endParaRPr lang="nl-NL"/>
          </a:p>
        </p:txBody>
      </p:sp>
    </p:spTree>
    <p:extLst>
      <p:ext uri="{BB962C8B-B14F-4D97-AF65-F5344CB8AC3E}">
        <p14:creationId xmlns:p14="http://schemas.microsoft.com/office/powerpoint/2010/main" val="310440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21"/>
          <p:cNvSpPr>
            <a:spLocks noGrp="1"/>
          </p:cNvSpPr>
          <p:nvPr>
            <p:ph type="pic" sz="quarter" idx="10"/>
          </p:nvPr>
        </p:nvSpPr>
        <p:spPr>
          <a:xfrm>
            <a:off x="5569178" y="-943897"/>
            <a:ext cx="7232421" cy="8643453"/>
          </a:xfrm>
          <a:custGeom>
            <a:avLst/>
            <a:gdLst>
              <a:gd name="connsiteX0" fmla="*/ 3007077 w 5771797"/>
              <a:gd name="connsiteY0" fmla="*/ 5910086 h 6897864"/>
              <a:gd name="connsiteX1" fmla="*/ 3167944 w 5771797"/>
              <a:gd name="connsiteY1" fmla="*/ 6070953 h 6897864"/>
              <a:gd name="connsiteX2" fmla="*/ 3007077 w 5771797"/>
              <a:gd name="connsiteY2" fmla="*/ 6231820 h 6897864"/>
              <a:gd name="connsiteX3" fmla="*/ 2846210 w 5771797"/>
              <a:gd name="connsiteY3" fmla="*/ 6070953 h 6897864"/>
              <a:gd name="connsiteX4" fmla="*/ 3007077 w 5771797"/>
              <a:gd name="connsiteY4" fmla="*/ 5910086 h 6897864"/>
              <a:gd name="connsiteX5" fmla="*/ 1482372 w 5771797"/>
              <a:gd name="connsiteY5" fmla="*/ 4192764 h 6897864"/>
              <a:gd name="connsiteX6" fmla="*/ 2834922 w 5771797"/>
              <a:gd name="connsiteY6" fmla="*/ 5545314 h 6897864"/>
              <a:gd name="connsiteX7" fmla="*/ 1482372 w 5771797"/>
              <a:gd name="connsiteY7" fmla="*/ 6897864 h 6897864"/>
              <a:gd name="connsiteX8" fmla="*/ 129822 w 5771797"/>
              <a:gd name="connsiteY8" fmla="*/ 5545314 h 6897864"/>
              <a:gd name="connsiteX9" fmla="*/ 1482372 w 5771797"/>
              <a:gd name="connsiteY9" fmla="*/ 4192764 h 6897864"/>
              <a:gd name="connsiteX10" fmla="*/ 3912835 w 5771797"/>
              <a:gd name="connsiteY10" fmla="*/ 4181475 h 6897864"/>
              <a:gd name="connsiteX11" fmla="*/ 4903435 w 5771797"/>
              <a:gd name="connsiteY11" fmla="*/ 5172075 h 6897864"/>
              <a:gd name="connsiteX12" fmla="*/ 3912835 w 5771797"/>
              <a:gd name="connsiteY12" fmla="*/ 6162675 h 6897864"/>
              <a:gd name="connsiteX13" fmla="*/ 2922235 w 5771797"/>
              <a:gd name="connsiteY13" fmla="*/ 5172075 h 6897864"/>
              <a:gd name="connsiteX14" fmla="*/ 3912835 w 5771797"/>
              <a:gd name="connsiteY14" fmla="*/ 4181475 h 6897864"/>
              <a:gd name="connsiteX15" fmla="*/ 4829882 w 5771797"/>
              <a:gd name="connsiteY15" fmla="*/ 4147608 h 6897864"/>
              <a:gd name="connsiteX16" fmla="*/ 4990749 w 5771797"/>
              <a:gd name="connsiteY16" fmla="*/ 4308475 h 6897864"/>
              <a:gd name="connsiteX17" fmla="*/ 4829882 w 5771797"/>
              <a:gd name="connsiteY17" fmla="*/ 4469342 h 6897864"/>
              <a:gd name="connsiteX18" fmla="*/ 4669015 w 5771797"/>
              <a:gd name="connsiteY18" fmla="*/ 4308475 h 6897864"/>
              <a:gd name="connsiteX19" fmla="*/ 4829882 w 5771797"/>
              <a:gd name="connsiteY19" fmla="*/ 4147608 h 6897864"/>
              <a:gd name="connsiteX20" fmla="*/ 4473222 w 5771797"/>
              <a:gd name="connsiteY20" fmla="*/ 3209395 h 6897864"/>
              <a:gd name="connsiteX21" fmla="*/ 4942329 w 5771797"/>
              <a:gd name="connsiteY21" fmla="*/ 3678502 h 6897864"/>
              <a:gd name="connsiteX22" fmla="*/ 4473222 w 5771797"/>
              <a:gd name="connsiteY22" fmla="*/ 4147609 h 6897864"/>
              <a:gd name="connsiteX23" fmla="*/ 4004115 w 5771797"/>
              <a:gd name="connsiteY23" fmla="*/ 3678502 h 6897864"/>
              <a:gd name="connsiteX24" fmla="*/ 4473222 w 5771797"/>
              <a:gd name="connsiteY24" fmla="*/ 3209395 h 6897864"/>
              <a:gd name="connsiteX25" fmla="*/ 676275 w 5771797"/>
              <a:gd name="connsiteY25" fmla="*/ 2930702 h 6897864"/>
              <a:gd name="connsiteX26" fmla="*/ 1352550 w 5771797"/>
              <a:gd name="connsiteY26" fmla="*/ 3606976 h 6897864"/>
              <a:gd name="connsiteX27" fmla="*/ 676275 w 5771797"/>
              <a:gd name="connsiteY27" fmla="*/ 4283251 h 6897864"/>
              <a:gd name="connsiteX28" fmla="*/ 0 w 5771797"/>
              <a:gd name="connsiteY28" fmla="*/ 3606976 h 6897864"/>
              <a:gd name="connsiteX29" fmla="*/ 676275 w 5771797"/>
              <a:gd name="connsiteY29" fmla="*/ 2930702 h 6897864"/>
              <a:gd name="connsiteX30" fmla="*/ 1052689 w 5771797"/>
              <a:gd name="connsiteY30" fmla="*/ 2504193 h 6897864"/>
              <a:gd name="connsiteX31" fmla="*/ 1213556 w 5771797"/>
              <a:gd name="connsiteY31" fmla="*/ 2665060 h 6897864"/>
              <a:gd name="connsiteX32" fmla="*/ 1052689 w 5771797"/>
              <a:gd name="connsiteY32" fmla="*/ 2825927 h 6897864"/>
              <a:gd name="connsiteX33" fmla="*/ 891822 w 5771797"/>
              <a:gd name="connsiteY33" fmla="*/ 2665060 h 6897864"/>
              <a:gd name="connsiteX34" fmla="*/ 1052689 w 5771797"/>
              <a:gd name="connsiteY34" fmla="*/ 2504193 h 6897864"/>
              <a:gd name="connsiteX35" fmla="*/ 2682522 w 5771797"/>
              <a:gd name="connsiteY35" fmla="*/ 1682927 h 6897864"/>
              <a:gd name="connsiteX36" fmla="*/ 4035072 w 5771797"/>
              <a:gd name="connsiteY36" fmla="*/ 3035476 h 6897864"/>
              <a:gd name="connsiteX37" fmla="*/ 2682522 w 5771797"/>
              <a:gd name="connsiteY37" fmla="*/ 4388026 h 6897864"/>
              <a:gd name="connsiteX38" fmla="*/ 1329972 w 5771797"/>
              <a:gd name="connsiteY38" fmla="*/ 3035476 h 6897864"/>
              <a:gd name="connsiteX39" fmla="*/ 2682522 w 5771797"/>
              <a:gd name="connsiteY39" fmla="*/ 1682927 h 6897864"/>
              <a:gd name="connsiteX40" fmla="*/ 4876447 w 5771797"/>
              <a:gd name="connsiteY40" fmla="*/ 1352728 h 6897864"/>
              <a:gd name="connsiteX41" fmla="*/ 5771797 w 5771797"/>
              <a:gd name="connsiteY41" fmla="*/ 2248078 h 6897864"/>
              <a:gd name="connsiteX42" fmla="*/ 4876447 w 5771797"/>
              <a:gd name="connsiteY42" fmla="*/ 3143427 h 6897864"/>
              <a:gd name="connsiteX43" fmla="*/ 3981097 w 5771797"/>
              <a:gd name="connsiteY43" fmla="*/ 2248078 h 6897864"/>
              <a:gd name="connsiteX44" fmla="*/ 4876447 w 5771797"/>
              <a:gd name="connsiteY44" fmla="*/ 1352728 h 6897864"/>
              <a:gd name="connsiteX45" fmla="*/ 2168260 w 5771797"/>
              <a:gd name="connsiteY45" fmla="*/ 733424 h 6897864"/>
              <a:gd name="connsiteX46" fmla="*/ 2637367 w 5771797"/>
              <a:gd name="connsiteY46" fmla="*/ 1202531 h 6897864"/>
              <a:gd name="connsiteX47" fmla="*/ 2168260 w 5771797"/>
              <a:gd name="connsiteY47" fmla="*/ 1671638 h 6897864"/>
              <a:gd name="connsiteX48" fmla="*/ 1699153 w 5771797"/>
              <a:gd name="connsiteY48" fmla="*/ 1202531 h 6897864"/>
              <a:gd name="connsiteX49" fmla="*/ 2168260 w 5771797"/>
              <a:gd name="connsiteY49" fmla="*/ 733424 h 6897864"/>
              <a:gd name="connsiteX50" fmla="*/ 2476500 w 5771797"/>
              <a:gd name="connsiteY50" fmla="*/ 411691 h 6897864"/>
              <a:gd name="connsiteX51" fmla="*/ 2637367 w 5771797"/>
              <a:gd name="connsiteY51" fmla="*/ 572558 h 6897864"/>
              <a:gd name="connsiteX52" fmla="*/ 2476500 w 5771797"/>
              <a:gd name="connsiteY52" fmla="*/ 733425 h 6897864"/>
              <a:gd name="connsiteX53" fmla="*/ 2315633 w 5771797"/>
              <a:gd name="connsiteY53" fmla="*/ 572558 h 6897864"/>
              <a:gd name="connsiteX54" fmla="*/ 2476500 w 5771797"/>
              <a:gd name="connsiteY54" fmla="*/ 411691 h 6897864"/>
              <a:gd name="connsiteX55" fmla="*/ 3577872 w 5771797"/>
              <a:gd name="connsiteY55" fmla="*/ 0 h 6897864"/>
              <a:gd name="connsiteX56" fmla="*/ 4473222 w 5771797"/>
              <a:gd name="connsiteY56" fmla="*/ 895349 h 6897864"/>
              <a:gd name="connsiteX57" fmla="*/ 3577872 w 5771797"/>
              <a:gd name="connsiteY57" fmla="*/ 1790699 h 6897864"/>
              <a:gd name="connsiteX58" fmla="*/ 2682522 w 5771797"/>
              <a:gd name="connsiteY58" fmla="*/ 895349 h 6897864"/>
              <a:gd name="connsiteX59" fmla="*/ 3577872 w 5771797"/>
              <a:gd name="connsiteY59" fmla="*/ 0 h 689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771797" h="6897864">
                <a:moveTo>
                  <a:pt x="3007077" y="5910086"/>
                </a:moveTo>
                <a:cubicBezTo>
                  <a:pt x="3095921" y="5910086"/>
                  <a:pt x="3167944" y="5982109"/>
                  <a:pt x="3167944" y="6070953"/>
                </a:cubicBezTo>
                <a:cubicBezTo>
                  <a:pt x="3167944" y="6159797"/>
                  <a:pt x="3095921" y="6231820"/>
                  <a:pt x="3007077" y="6231820"/>
                </a:cubicBezTo>
                <a:cubicBezTo>
                  <a:pt x="2918233" y="6231820"/>
                  <a:pt x="2846210" y="6159797"/>
                  <a:pt x="2846210" y="6070953"/>
                </a:cubicBezTo>
                <a:cubicBezTo>
                  <a:pt x="2846210" y="5982109"/>
                  <a:pt x="2918233" y="5910086"/>
                  <a:pt x="3007077" y="5910086"/>
                </a:cubicBezTo>
                <a:close/>
                <a:moveTo>
                  <a:pt x="1482372" y="4192764"/>
                </a:moveTo>
                <a:cubicBezTo>
                  <a:pt x="2229365" y="4192764"/>
                  <a:pt x="2834922" y="4798321"/>
                  <a:pt x="2834922" y="5545314"/>
                </a:cubicBezTo>
                <a:cubicBezTo>
                  <a:pt x="2834922" y="6292307"/>
                  <a:pt x="2229365" y="6897864"/>
                  <a:pt x="1482372" y="6897864"/>
                </a:cubicBezTo>
                <a:cubicBezTo>
                  <a:pt x="735379" y="6897864"/>
                  <a:pt x="129822" y="6292307"/>
                  <a:pt x="129822" y="5545314"/>
                </a:cubicBezTo>
                <a:cubicBezTo>
                  <a:pt x="129822" y="4798321"/>
                  <a:pt x="735379" y="4192764"/>
                  <a:pt x="1482372" y="4192764"/>
                </a:cubicBezTo>
                <a:close/>
                <a:moveTo>
                  <a:pt x="3912835" y="4181475"/>
                </a:moveTo>
                <a:cubicBezTo>
                  <a:pt x="4459928" y="4181475"/>
                  <a:pt x="4903435" y="4624982"/>
                  <a:pt x="4903435" y="5172075"/>
                </a:cubicBezTo>
                <a:cubicBezTo>
                  <a:pt x="4903435" y="5719168"/>
                  <a:pt x="4459928" y="6162675"/>
                  <a:pt x="3912835" y="6162675"/>
                </a:cubicBezTo>
                <a:cubicBezTo>
                  <a:pt x="3365742" y="6162675"/>
                  <a:pt x="2922235" y="5719168"/>
                  <a:pt x="2922235" y="5172075"/>
                </a:cubicBezTo>
                <a:cubicBezTo>
                  <a:pt x="2922235" y="4624982"/>
                  <a:pt x="3365742" y="4181475"/>
                  <a:pt x="3912835" y="4181475"/>
                </a:cubicBezTo>
                <a:close/>
                <a:moveTo>
                  <a:pt x="4829882" y="4147608"/>
                </a:moveTo>
                <a:cubicBezTo>
                  <a:pt x="4918726" y="4147608"/>
                  <a:pt x="4990749" y="4219631"/>
                  <a:pt x="4990749" y="4308475"/>
                </a:cubicBezTo>
                <a:cubicBezTo>
                  <a:pt x="4990749" y="4397319"/>
                  <a:pt x="4918726" y="4469342"/>
                  <a:pt x="4829882" y="4469342"/>
                </a:cubicBezTo>
                <a:cubicBezTo>
                  <a:pt x="4741038" y="4469342"/>
                  <a:pt x="4669015" y="4397319"/>
                  <a:pt x="4669015" y="4308475"/>
                </a:cubicBezTo>
                <a:cubicBezTo>
                  <a:pt x="4669015" y="4219631"/>
                  <a:pt x="4741038" y="4147608"/>
                  <a:pt x="4829882" y="4147608"/>
                </a:cubicBezTo>
                <a:close/>
                <a:moveTo>
                  <a:pt x="4473222" y="3209395"/>
                </a:moveTo>
                <a:cubicBezTo>
                  <a:pt x="4732303" y="3209395"/>
                  <a:pt x="4942329" y="3419421"/>
                  <a:pt x="4942329" y="3678502"/>
                </a:cubicBezTo>
                <a:cubicBezTo>
                  <a:pt x="4942329" y="3937583"/>
                  <a:pt x="4732303" y="4147609"/>
                  <a:pt x="4473222" y="4147609"/>
                </a:cubicBezTo>
                <a:cubicBezTo>
                  <a:pt x="4214141" y="4147609"/>
                  <a:pt x="4004115" y="3937583"/>
                  <a:pt x="4004115" y="3678502"/>
                </a:cubicBezTo>
                <a:cubicBezTo>
                  <a:pt x="4004115" y="3419421"/>
                  <a:pt x="4214141" y="3209395"/>
                  <a:pt x="4473222" y="3209395"/>
                </a:cubicBezTo>
                <a:close/>
                <a:moveTo>
                  <a:pt x="676275" y="2930702"/>
                </a:moveTo>
                <a:cubicBezTo>
                  <a:pt x="1049771" y="2930702"/>
                  <a:pt x="1352550" y="3233480"/>
                  <a:pt x="1352550" y="3606976"/>
                </a:cubicBezTo>
                <a:cubicBezTo>
                  <a:pt x="1352550" y="3980472"/>
                  <a:pt x="1049771" y="4283251"/>
                  <a:pt x="676275" y="4283251"/>
                </a:cubicBezTo>
                <a:cubicBezTo>
                  <a:pt x="302779" y="4283251"/>
                  <a:pt x="0" y="3980472"/>
                  <a:pt x="0" y="3606976"/>
                </a:cubicBezTo>
                <a:cubicBezTo>
                  <a:pt x="0" y="3233480"/>
                  <a:pt x="302779" y="2930702"/>
                  <a:pt x="676275" y="2930702"/>
                </a:cubicBezTo>
                <a:close/>
                <a:moveTo>
                  <a:pt x="1052689" y="2504193"/>
                </a:moveTo>
                <a:cubicBezTo>
                  <a:pt x="1141533" y="2504193"/>
                  <a:pt x="1213556" y="2576216"/>
                  <a:pt x="1213556" y="2665060"/>
                </a:cubicBezTo>
                <a:cubicBezTo>
                  <a:pt x="1213556" y="2753904"/>
                  <a:pt x="1141533" y="2825927"/>
                  <a:pt x="1052689" y="2825927"/>
                </a:cubicBezTo>
                <a:cubicBezTo>
                  <a:pt x="963845" y="2825927"/>
                  <a:pt x="891822" y="2753904"/>
                  <a:pt x="891822" y="2665060"/>
                </a:cubicBezTo>
                <a:cubicBezTo>
                  <a:pt x="891822" y="2576216"/>
                  <a:pt x="963845" y="2504193"/>
                  <a:pt x="1052689" y="2504193"/>
                </a:cubicBezTo>
                <a:close/>
                <a:moveTo>
                  <a:pt x="2682522" y="1682927"/>
                </a:moveTo>
                <a:cubicBezTo>
                  <a:pt x="3429515" y="1682927"/>
                  <a:pt x="4035072" y="2288484"/>
                  <a:pt x="4035072" y="3035476"/>
                </a:cubicBezTo>
                <a:cubicBezTo>
                  <a:pt x="4035072" y="3782469"/>
                  <a:pt x="3429515" y="4388026"/>
                  <a:pt x="2682522" y="4388026"/>
                </a:cubicBezTo>
                <a:cubicBezTo>
                  <a:pt x="1935529" y="4388026"/>
                  <a:pt x="1329972" y="3782469"/>
                  <a:pt x="1329972" y="3035476"/>
                </a:cubicBezTo>
                <a:cubicBezTo>
                  <a:pt x="1329972" y="2288484"/>
                  <a:pt x="1935529" y="1682927"/>
                  <a:pt x="2682522" y="1682927"/>
                </a:cubicBezTo>
                <a:close/>
                <a:moveTo>
                  <a:pt x="4876447" y="1352728"/>
                </a:moveTo>
                <a:cubicBezTo>
                  <a:pt x="5370935" y="1352728"/>
                  <a:pt x="5771797" y="1753590"/>
                  <a:pt x="5771797" y="2248078"/>
                </a:cubicBezTo>
                <a:cubicBezTo>
                  <a:pt x="5771797" y="2742565"/>
                  <a:pt x="5370935" y="3143427"/>
                  <a:pt x="4876447" y="3143427"/>
                </a:cubicBezTo>
                <a:cubicBezTo>
                  <a:pt x="4381959" y="3143427"/>
                  <a:pt x="3981097" y="2742565"/>
                  <a:pt x="3981097" y="2248078"/>
                </a:cubicBezTo>
                <a:cubicBezTo>
                  <a:pt x="3981097" y="1753590"/>
                  <a:pt x="4381959" y="1352728"/>
                  <a:pt x="4876447" y="1352728"/>
                </a:cubicBezTo>
                <a:close/>
                <a:moveTo>
                  <a:pt x="2168260" y="733424"/>
                </a:moveTo>
                <a:cubicBezTo>
                  <a:pt x="2427341" y="733424"/>
                  <a:pt x="2637367" y="943450"/>
                  <a:pt x="2637367" y="1202531"/>
                </a:cubicBezTo>
                <a:cubicBezTo>
                  <a:pt x="2637367" y="1461612"/>
                  <a:pt x="2427341" y="1671638"/>
                  <a:pt x="2168260" y="1671638"/>
                </a:cubicBezTo>
                <a:cubicBezTo>
                  <a:pt x="1909179" y="1671638"/>
                  <a:pt x="1699153" y="1461612"/>
                  <a:pt x="1699153" y="1202531"/>
                </a:cubicBezTo>
                <a:cubicBezTo>
                  <a:pt x="1699153" y="943450"/>
                  <a:pt x="1909179" y="733424"/>
                  <a:pt x="2168260" y="733424"/>
                </a:cubicBezTo>
                <a:close/>
                <a:moveTo>
                  <a:pt x="2476500" y="411691"/>
                </a:moveTo>
                <a:cubicBezTo>
                  <a:pt x="2565344" y="411691"/>
                  <a:pt x="2637367" y="483714"/>
                  <a:pt x="2637367" y="572558"/>
                </a:cubicBezTo>
                <a:cubicBezTo>
                  <a:pt x="2637367" y="661402"/>
                  <a:pt x="2565344" y="733425"/>
                  <a:pt x="2476500" y="733425"/>
                </a:cubicBezTo>
                <a:cubicBezTo>
                  <a:pt x="2387656" y="733425"/>
                  <a:pt x="2315633" y="661402"/>
                  <a:pt x="2315633" y="572558"/>
                </a:cubicBezTo>
                <a:cubicBezTo>
                  <a:pt x="2315633" y="483714"/>
                  <a:pt x="2387656" y="411691"/>
                  <a:pt x="2476500" y="411691"/>
                </a:cubicBezTo>
                <a:close/>
                <a:moveTo>
                  <a:pt x="3577872" y="0"/>
                </a:moveTo>
                <a:cubicBezTo>
                  <a:pt x="4072360" y="0"/>
                  <a:pt x="4473222" y="400861"/>
                  <a:pt x="4473222" y="895349"/>
                </a:cubicBezTo>
                <a:cubicBezTo>
                  <a:pt x="4473222" y="1389837"/>
                  <a:pt x="4072360" y="1790699"/>
                  <a:pt x="3577872" y="1790699"/>
                </a:cubicBezTo>
                <a:cubicBezTo>
                  <a:pt x="3083384" y="1790699"/>
                  <a:pt x="2682522" y="1389837"/>
                  <a:pt x="2682522" y="895349"/>
                </a:cubicBezTo>
                <a:cubicBezTo>
                  <a:pt x="2682522" y="400861"/>
                  <a:pt x="3083384" y="0"/>
                  <a:pt x="357787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87726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beelding groot">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4" hasCustomPrompt="1"/>
          </p:nvPr>
        </p:nvSpPr>
        <p:spPr>
          <a:xfrm>
            <a:off x="407988" y="512763"/>
            <a:ext cx="11376025" cy="5688012"/>
          </a:xfrm>
        </p:spPr>
        <p:txBody>
          <a:bodyPr/>
          <a:lstStyle>
            <a:lvl1pPr marL="0" indent="0">
              <a:buNone/>
              <a:defRPr/>
            </a:lvl1pPr>
          </a:lstStyle>
          <a:p>
            <a:r>
              <a:rPr lang="nl-NL"/>
              <a:t>Klik op icon voor afbeelding en breng naar de achtergrond</a:t>
            </a:r>
          </a:p>
        </p:txBody>
      </p:sp>
      <p:sp>
        <p:nvSpPr>
          <p:cNvPr id="4" name="Tijdelijke aanduiding voor datum 3"/>
          <p:cNvSpPr>
            <a:spLocks noGrp="1"/>
          </p:cNvSpPr>
          <p:nvPr>
            <p:ph type="dt" sz="half" idx="10"/>
          </p:nvPr>
        </p:nvSpPr>
        <p:spPr/>
        <p:txBody>
          <a:bodyPr/>
          <a:lstStyle/>
          <a:p>
            <a:fld id="{F6AF06FF-6492-46F4-A8B2-2FE404D41E17}"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Tree>
    <p:extLst>
      <p:ext uri="{BB962C8B-B14F-4D97-AF65-F5344CB8AC3E}">
        <p14:creationId xmlns:p14="http://schemas.microsoft.com/office/powerpoint/2010/main" val="243221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breed - tekst on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a:xfrm>
            <a:off x="407989" y="4080933"/>
            <a:ext cx="3402011" cy="2119841"/>
          </a:xfrm>
        </p:spPr>
        <p:txBody>
          <a:bodyPr lIns="0" tIns="0" rIns="0" bIns="0">
            <a:noAutofit/>
          </a:bodyPr>
          <a:lstStyle>
            <a:lvl1pPr marL="0" indent="0">
              <a:buNone/>
              <a:defRPr sz="1400"/>
            </a:lvl1pPr>
            <a:lvl2pPr marL="182563" indent="-182563">
              <a:buClr>
                <a:schemeClr val="tx2"/>
              </a:buClr>
              <a:defRPr sz="1400"/>
            </a:lvl2pPr>
            <a:lvl3pPr marL="355600" indent="-173038">
              <a:buClr>
                <a:schemeClr val="tx2"/>
              </a:buClr>
              <a:defRPr sz="1400"/>
            </a:lvl3pPr>
            <a:lvl4pPr marL="538163" indent="-182563">
              <a:buClr>
                <a:schemeClr val="tx2"/>
              </a:buClr>
              <a:defRPr sz="1400"/>
            </a:lvl4pPr>
            <a:lvl5pPr marL="720725" indent="-182563">
              <a:buClr>
                <a:schemeClr val="tx2"/>
              </a:buCl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30C2C75-9872-4562-BE88-71C5ABAF0CFD}"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9" name="Tijdelijke aanduiding voor afbeelding 8"/>
          <p:cNvSpPr>
            <a:spLocks noGrp="1"/>
          </p:cNvSpPr>
          <p:nvPr>
            <p:ph type="pic" sz="quarter" idx="14"/>
          </p:nvPr>
        </p:nvSpPr>
        <p:spPr>
          <a:xfrm>
            <a:off x="0" y="1484313"/>
            <a:ext cx="12192000" cy="2444220"/>
          </a:xfrm>
        </p:spPr>
        <p:txBody>
          <a:bodyPr/>
          <a:lstStyle>
            <a:lvl1pPr>
              <a:defRPr>
                <a:solidFill>
                  <a:schemeClr val="bg2"/>
                </a:solidFill>
              </a:defRPr>
            </a:lvl1pPr>
          </a:lstStyle>
          <a:p>
            <a:endParaRPr lang="nl-NL"/>
          </a:p>
        </p:txBody>
      </p:sp>
      <p:sp>
        <p:nvSpPr>
          <p:cNvPr id="12" name="Tijdelijke aanduiding voor inhoud 2"/>
          <p:cNvSpPr>
            <a:spLocks noGrp="1"/>
          </p:cNvSpPr>
          <p:nvPr>
            <p:ph idx="15" hasCustomPrompt="1"/>
          </p:nvPr>
        </p:nvSpPr>
        <p:spPr>
          <a:xfrm>
            <a:off x="4394996" y="4080933"/>
            <a:ext cx="3402011" cy="2119841"/>
          </a:xfrm>
        </p:spPr>
        <p:txBody>
          <a:bodyPr lIns="0" tIns="0" rIns="0" bIns="0">
            <a:noAutofit/>
          </a:bodyPr>
          <a:lstStyle>
            <a:lvl1pPr marL="0" indent="0">
              <a:buNone/>
              <a:defRPr sz="1400"/>
            </a:lvl1pPr>
            <a:lvl2pPr marL="182563" indent="-182563">
              <a:buClr>
                <a:schemeClr val="tx2"/>
              </a:buClr>
              <a:defRPr sz="1400"/>
            </a:lvl2pPr>
            <a:lvl3pPr marL="355600" indent="-173038">
              <a:buClr>
                <a:schemeClr val="tx2"/>
              </a:buClr>
              <a:defRPr sz="1400"/>
            </a:lvl3pPr>
            <a:lvl4pPr marL="538163" indent="-182563">
              <a:buClr>
                <a:schemeClr val="tx2"/>
              </a:buClr>
              <a:defRPr sz="1400"/>
            </a:lvl4pPr>
            <a:lvl5pPr marL="720725" indent="-182563">
              <a:buClr>
                <a:schemeClr val="tx2"/>
              </a:buCl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p:cNvSpPr>
            <a:spLocks noGrp="1"/>
          </p:cNvSpPr>
          <p:nvPr>
            <p:ph idx="16" hasCustomPrompt="1"/>
          </p:nvPr>
        </p:nvSpPr>
        <p:spPr>
          <a:xfrm>
            <a:off x="8382002" y="4080933"/>
            <a:ext cx="3402011" cy="2119841"/>
          </a:xfrm>
        </p:spPr>
        <p:txBody>
          <a:bodyPr lIns="0" tIns="0" rIns="0" bIns="0">
            <a:noAutofit/>
          </a:bodyPr>
          <a:lstStyle>
            <a:lvl1pPr marL="0" indent="0">
              <a:buNone/>
              <a:defRPr sz="1400"/>
            </a:lvl1pPr>
            <a:lvl2pPr marL="182563" indent="-182563">
              <a:buClr>
                <a:schemeClr val="tx2"/>
              </a:buClr>
              <a:defRPr sz="1400"/>
            </a:lvl2pPr>
            <a:lvl3pPr marL="355600" indent="-173038">
              <a:buClr>
                <a:schemeClr val="tx2"/>
              </a:buClr>
              <a:defRPr sz="1400"/>
            </a:lvl3pPr>
            <a:lvl4pPr marL="538163" indent="-182563">
              <a:buClr>
                <a:schemeClr val="tx2"/>
              </a:buClr>
              <a:defRPr sz="1400"/>
            </a:lvl4pPr>
            <a:lvl5pPr marL="720725" indent="-182563">
              <a:buClr>
                <a:schemeClr val="tx2"/>
              </a:buCl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4546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nl-NL"/>
              <a:t>Titel</a:t>
            </a:r>
          </a:p>
        </p:txBody>
      </p:sp>
      <p:sp>
        <p:nvSpPr>
          <p:cNvPr id="3" name="Tijdelijke aanduiding voor inhoud 2"/>
          <p:cNvSpPr>
            <a:spLocks noGrp="1"/>
          </p:cNvSpPr>
          <p:nvPr>
            <p:ph idx="1" hasCustomPrompt="1"/>
          </p:nvPr>
        </p:nvSpPr>
        <p:spPr>
          <a:xfrm>
            <a:off x="407989" y="4190051"/>
            <a:ext cx="3402011" cy="2014202"/>
          </a:xfrm>
        </p:spPr>
        <p:txBody>
          <a:bodyPr lIns="0" tIns="0" rIns="0" bIns="0">
            <a:noAutofit/>
          </a:bodyPr>
          <a:lstStyle>
            <a:lvl1pPr marL="0" indent="0">
              <a:spcAft>
                <a:spcPts val="600"/>
              </a:spcAft>
              <a:buNone/>
              <a:defRPr sz="1000"/>
            </a:lvl1pPr>
            <a:lvl2pPr marL="182563" indent="-182563">
              <a:spcAft>
                <a:spcPts val="600"/>
              </a:spcAft>
              <a:buClr>
                <a:schemeClr val="tx2"/>
              </a:buClr>
              <a:defRPr sz="1000"/>
            </a:lvl2pPr>
            <a:lvl3pPr marL="355600" indent="-173038">
              <a:spcAft>
                <a:spcPts val="600"/>
              </a:spcAft>
              <a:buClr>
                <a:schemeClr val="tx2"/>
              </a:buClr>
              <a:defRPr sz="1000"/>
            </a:lvl3pPr>
            <a:lvl4pPr marL="538163" indent="-182563">
              <a:spcAft>
                <a:spcPts val="600"/>
              </a:spcAft>
              <a:buClr>
                <a:schemeClr val="tx2"/>
              </a:buClr>
              <a:defRPr sz="1000"/>
            </a:lvl4pPr>
            <a:lvl5pPr marL="720725" indent="-182563">
              <a:spcAft>
                <a:spcPts val="6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67A7724-1CC5-4BAC-8F32-DD9A70E2408E}"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9" name="Tijdelijke aanduiding voor afbeelding 8"/>
          <p:cNvSpPr>
            <a:spLocks noGrp="1"/>
          </p:cNvSpPr>
          <p:nvPr>
            <p:ph type="pic" sz="quarter" idx="14"/>
          </p:nvPr>
        </p:nvSpPr>
        <p:spPr>
          <a:xfrm>
            <a:off x="419099" y="2501269"/>
            <a:ext cx="3413121" cy="1171671"/>
          </a:xfrm>
        </p:spPr>
        <p:txBody>
          <a:bodyPr/>
          <a:lstStyle/>
          <a:p>
            <a:endParaRPr lang="nl-NL"/>
          </a:p>
        </p:txBody>
      </p:sp>
      <p:sp>
        <p:nvSpPr>
          <p:cNvPr id="12" name="Tijdelijke aanduiding voor inhoud 2"/>
          <p:cNvSpPr>
            <a:spLocks noGrp="1"/>
          </p:cNvSpPr>
          <p:nvPr>
            <p:ph idx="15" hasCustomPrompt="1"/>
          </p:nvPr>
        </p:nvSpPr>
        <p:spPr>
          <a:xfrm>
            <a:off x="4394996" y="4190051"/>
            <a:ext cx="3402011" cy="2014202"/>
          </a:xfrm>
        </p:spPr>
        <p:txBody>
          <a:bodyPr lIns="0" tIns="0" rIns="0" bIns="0">
            <a:noAutofit/>
          </a:bodyPr>
          <a:lstStyle>
            <a:lvl1pPr marL="0" indent="0">
              <a:spcAft>
                <a:spcPts val="600"/>
              </a:spcAft>
              <a:buNone/>
              <a:defRPr sz="1000"/>
            </a:lvl1pPr>
            <a:lvl2pPr marL="182563" indent="-182563">
              <a:spcAft>
                <a:spcPts val="600"/>
              </a:spcAft>
              <a:buClr>
                <a:schemeClr val="tx2"/>
              </a:buClr>
              <a:defRPr sz="1000"/>
            </a:lvl2pPr>
            <a:lvl3pPr marL="355600" indent="-173038">
              <a:spcAft>
                <a:spcPts val="600"/>
              </a:spcAft>
              <a:buClr>
                <a:schemeClr val="tx2"/>
              </a:buClr>
              <a:defRPr sz="1000"/>
            </a:lvl3pPr>
            <a:lvl4pPr marL="538163" indent="-182563">
              <a:spcAft>
                <a:spcPts val="600"/>
              </a:spcAft>
              <a:buClr>
                <a:schemeClr val="tx2"/>
              </a:buClr>
              <a:defRPr sz="1000"/>
            </a:lvl4pPr>
            <a:lvl5pPr marL="720725" indent="-182563">
              <a:spcAft>
                <a:spcPts val="6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p:cNvSpPr>
            <a:spLocks noGrp="1"/>
          </p:cNvSpPr>
          <p:nvPr>
            <p:ph idx="16" hasCustomPrompt="1"/>
          </p:nvPr>
        </p:nvSpPr>
        <p:spPr>
          <a:xfrm>
            <a:off x="8382002" y="4190051"/>
            <a:ext cx="3402011" cy="2014202"/>
          </a:xfrm>
        </p:spPr>
        <p:txBody>
          <a:bodyPr lIns="0" tIns="0" rIns="0" bIns="0">
            <a:noAutofit/>
          </a:bodyPr>
          <a:lstStyle>
            <a:lvl1pPr marL="0" indent="0">
              <a:spcAft>
                <a:spcPts val="600"/>
              </a:spcAft>
              <a:buNone/>
              <a:defRPr sz="1000"/>
            </a:lvl1pPr>
            <a:lvl2pPr marL="182563" indent="-182563">
              <a:spcAft>
                <a:spcPts val="600"/>
              </a:spcAft>
              <a:buClr>
                <a:schemeClr val="tx2"/>
              </a:buClr>
              <a:defRPr sz="1000"/>
            </a:lvl2pPr>
            <a:lvl3pPr marL="355600" indent="-173038">
              <a:spcAft>
                <a:spcPts val="600"/>
              </a:spcAft>
              <a:buClr>
                <a:schemeClr val="tx2"/>
              </a:buClr>
              <a:defRPr sz="1000"/>
            </a:lvl3pPr>
            <a:lvl4pPr marL="538163" indent="-182563">
              <a:spcAft>
                <a:spcPts val="600"/>
              </a:spcAft>
              <a:buClr>
                <a:schemeClr val="tx2"/>
              </a:buClr>
              <a:defRPr sz="1000"/>
            </a:lvl4pPr>
            <a:lvl5pPr marL="720725" indent="-182563">
              <a:spcAft>
                <a:spcPts val="6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8"/>
          <p:cNvSpPr>
            <a:spLocks noGrp="1"/>
          </p:cNvSpPr>
          <p:nvPr>
            <p:ph type="pic" sz="quarter" idx="17"/>
          </p:nvPr>
        </p:nvSpPr>
        <p:spPr>
          <a:xfrm>
            <a:off x="4394995" y="2501269"/>
            <a:ext cx="3413121" cy="1171671"/>
          </a:xfrm>
        </p:spPr>
        <p:txBody>
          <a:bodyPr/>
          <a:lstStyle/>
          <a:p>
            <a:endParaRPr lang="nl-NL"/>
          </a:p>
        </p:txBody>
      </p:sp>
      <p:sp>
        <p:nvSpPr>
          <p:cNvPr id="14" name="Tijdelijke aanduiding voor afbeelding 8"/>
          <p:cNvSpPr>
            <a:spLocks noGrp="1"/>
          </p:cNvSpPr>
          <p:nvPr>
            <p:ph type="pic" sz="quarter" idx="18"/>
          </p:nvPr>
        </p:nvSpPr>
        <p:spPr>
          <a:xfrm>
            <a:off x="8370891" y="2501269"/>
            <a:ext cx="3413121" cy="1171671"/>
          </a:xfrm>
        </p:spPr>
        <p:txBody>
          <a:bodyPr/>
          <a:lstStyle/>
          <a:p>
            <a:endParaRPr lang="nl-NL"/>
          </a:p>
        </p:txBody>
      </p:sp>
      <p:sp>
        <p:nvSpPr>
          <p:cNvPr id="15" name="Tijdelijke aanduiding voor inhoud 2"/>
          <p:cNvSpPr>
            <a:spLocks noGrp="1"/>
          </p:cNvSpPr>
          <p:nvPr>
            <p:ph idx="19" hasCustomPrompt="1"/>
          </p:nvPr>
        </p:nvSpPr>
        <p:spPr>
          <a:xfrm>
            <a:off x="407989" y="3819537"/>
            <a:ext cx="3402011" cy="357180"/>
          </a:xfrm>
        </p:spPr>
        <p:txBody>
          <a:bodyPr lIns="0" tIns="0" rIns="0" bIns="0" anchor="ctr">
            <a:noAutofit/>
          </a:bodyPr>
          <a:lstStyle>
            <a:lvl1pPr marL="0" indent="0">
              <a:buNone/>
              <a:defRPr sz="1400">
                <a:solidFill>
                  <a:schemeClr val="accent1"/>
                </a:solidFill>
              </a:defRPr>
            </a:lvl1pPr>
            <a:lvl2pPr marL="182563" indent="-182563">
              <a:defRPr sz="1400"/>
            </a:lvl2pPr>
            <a:lvl3pPr marL="355600" indent="-173038">
              <a:defRPr sz="1400"/>
            </a:lvl3pPr>
            <a:lvl4pPr marL="538163" indent="-182563">
              <a:defRPr sz="1400"/>
            </a:lvl4pPr>
            <a:lvl5pPr marL="720725" indent="-182563">
              <a:defRPr sz="1400"/>
            </a:lvl5pPr>
          </a:lstStyle>
          <a:p>
            <a:pPr lvl="0"/>
            <a:r>
              <a:rPr lang="nl-NL"/>
              <a:t>Klik om de modelstijlen te bewerken</a:t>
            </a:r>
          </a:p>
        </p:txBody>
      </p:sp>
      <p:sp>
        <p:nvSpPr>
          <p:cNvPr id="16" name="Tijdelijke aanduiding voor inhoud 2"/>
          <p:cNvSpPr>
            <a:spLocks noGrp="1"/>
          </p:cNvSpPr>
          <p:nvPr>
            <p:ph idx="20" hasCustomPrompt="1"/>
          </p:nvPr>
        </p:nvSpPr>
        <p:spPr>
          <a:xfrm>
            <a:off x="4394996" y="3819537"/>
            <a:ext cx="3402011" cy="357180"/>
          </a:xfrm>
        </p:spPr>
        <p:txBody>
          <a:bodyPr lIns="0" tIns="0" rIns="0" bIns="0" anchor="ctr">
            <a:noAutofit/>
          </a:bodyPr>
          <a:lstStyle>
            <a:lvl1pPr marL="0" indent="0">
              <a:buNone/>
              <a:defRPr sz="1400">
                <a:solidFill>
                  <a:schemeClr val="accent1"/>
                </a:solidFill>
              </a:defRPr>
            </a:lvl1pPr>
            <a:lvl2pPr marL="182563" indent="-182563">
              <a:defRPr sz="1400"/>
            </a:lvl2pPr>
            <a:lvl3pPr marL="355600" indent="-173038">
              <a:defRPr sz="1400"/>
            </a:lvl3pPr>
            <a:lvl4pPr marL="538163" indent="-182563">
              <a:defRPr sz="1400"/>
            </a:lvl4pPr>
            <a:lvl5pPr marL="720725" indent="-182563">
              <a:defRPr sz="1400"/>
            </a:lvl5pPr>
          </a:lstStyle>
          <a:p>
            <a:pPr lvl="0"/>
            <a:r>
              <a:rPr lang="nl-NL"/>
              <a:t>Klik om de modelstijlen te bewerken</a:t>
            </a:r>
          </a:p>
        </p:txBody>
      </p:sp>
      <p:sp>
        <p:nvSpPr>
          <p:cNvPr id="17" name="Tijdelijke aanduiding voor inhoud 2"/>
          <p:cNvSpPr>
            <a:spLocks noGrp="1"/>
          </p:cNvSpPr>
          <p:nvPr>
            <p:ph idx="21" hasCustomPrompt="1"/>
          </p:nvPr>
        </p:nvSpPr>
        <p:spPr>
          <a:xfrm>
            <a:off x="8382002" y="3819537"/>
            <a:ext cx="3402011" cy="357180"/>
          </a:xfrm>
        </p:spPr>
        <p:txBody>
          <a:bodyPr lIns="0" tIns="0" rIns="0" bIns="0" anchor="ctr">
            <a:noAutofit/>
          </a:bodyPr>
          <a:lstStyle>
            <a:lvl1pPr marL="0" indent="0">
              <a:buNone/>
              <a:defRPr sz="1400">
                <a:solidFill>
                  <a:schemeClr val="accent1"/>
                </a:solidFill>
              </a:defRPr>
            </a:lvl1pPr>
            <a:lvl2pPr marL="182563" indent="-182563">
              <a:defRPr sz="1400"/>
            </a:lvl2pPr>
            <a:lvl3pPr marL="355600" indent="-173038">
              <a:defRPr sz="1400"/>
            </a:lvl3pPr>
            <a:lvl4pPr marL="538163" indent="-182563">
              <a:defRPr sz="1400"/>
            </a:lvl4pPr>
            <a:lvl5pPr marL="720725" indent="-182563">
              <a:defRPr sz="1400"/>
            </a:lvl5pPr>
          </a:lstStyle>
          <a:p>
            <a:pPr lvl="0"/>
            <a:r>
              <a:rPr lang="nl-NL"/>
              <a:t>Klik om de modelstijlen te bewerken</a:t>
            </a:r>
          </a:p>
        </p:txBody>
      </p:sp>
      <p:sp>
        <p:nvSpPr>
          <p:cNvPr id="10" name="Tijdelijke aanduiding voor tekst 9"/>
          <p:cNvSpPr>
            <a:spLocks noGrp="1"/>
          </p:cNvSpPr>
          <p:nvPr>
            <p:ph type="body" sz="quarter" idx="22" hasCustomPrompt="1"/>
          </p:nvPr>
        </p:nvSpPr>
        <p:spPr>
          <a:xfrm>
            <a:off x="407988" y="1484313"/>
            <a:ext cx="7399337" cy="814387"/>
          </a:xfrm>
        </p:spPr>
        <p:txBody>
          <a:bodyPr/>
          <a:lstStyle>
            <a:lvl1pPr marL="0" indent="0">
              <a:buNone/>
              <a:defRPr sz="1200"/>
            </a:lvl1pPr>
          </a:lstStyle>
          <a:p>
            <a:pPr lvl="0"/>
            <a:r>
              <a:rPr lang="nl-NL"/>
              <a:t>Klik om de modelstijlen te bewerken</a:t>
            </a:r>
          </a:p>
        </p:txBody>
      </p:sp>
    </p:spTree>
    <p:extLst>
      <p:ext uri="{BB962C8B-B14F-4D97-AF65-F5344CB8AC3E}">
        <p14:creationId xmlns:p14="http://schemas.microsoft.com/office/powerpoint/2010/main" val="29793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a:xfrm>
            <a:off x="407988" y="1484313"/>
            <a:ext cx="3600000" cy="4716461"/>
          </a:xfrm>
        </p:spPr>
        <p:txBody>
          <a:bodyPr lIns="0" tIns="0" rIns="0" bIns="0">
            <a:noAutofit/>
          </a:bodyPr>
          <a:lstStyle>
            <a:lvl1pPr marL="0" indent="0">
              <a:lnSpc>
                <a:spcPct val="120000"/>
              </a:lnSpc>
              <a:spcAft>
                <a:spcPts val="1800"/>
              </a:spcAft>
              <a:buNone/>
              <a:defRPr sz="1100"/>
            </a:lvl1pPr>
            <a:lvl2pPr marL="182563" indent="-182563">
              <a:lnSpc>
                <a:spcPct val="120000"/>
              </a:lnSpc>
              <a:spcAft>
                <a:spcPts val="1800"/>
              </a:spcAft>
              <a:buClr>
                <a:schemeClr val="tx2"/>
              </a:buClr>
              <a:defRPr sz="1100"/>
            </a:lvl2pPr>
            <a:lvl3pPr marL="355600" indent="-173038">
              <a:lnSpc>
                <a:spcPct val="120000"/>
              </a:lnSpc>
              <a:spcAft>
                <a:spcPts val="1800"/>
              </a:spcAft>
              <a:buClr>
                <a:schemeClr val="tx2"/>
              </a:buClr>
              <a:defRPr sz="1100"/>
            </a:lvl3pPr>
            <a:lvl4pPr marL="538163" indent="-182563">
              <a:lnSpc>
                <a:spcPct val="120000"/>
              </a:lnSpc>
              <a:spcAft>
                <a:spcPts val="1800"/>
              </a:spcAft>
              <a:buClr>
                <a:schemeClr val="tx2"/>
              </a:buClr>
              <a:defRPr sz="1100"/>
            </a:lvl4pPr>
            <a:lvl5pPr marL="720725" indent="-182563">
              <a:lnSpc>
                <a:spcPct val="120000"/>
              </a:lnSpc>
              <a:spcAft>
                <a:spcPts val="18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967165E-A14E-442B-940B-C58F4AA81E66}"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12" name="Tijdelijke aanduiding voor inhoud 2"/>
          <p:cNvSpPr>
            <a:spLocks noGrp="1"/>
          </p:cNvSpPr>
          <p:nvPr>
            <p:ph idx="15" hasCustomPrompt="1"/>
          </p:nvPr>
        </p:nvSpPr>
        <p:spPr>
          <a:xfrm>
            <a:off x="4299745" y="1484313"/>
            <a:ext cx="3600000" cy="4716461"/>
          </a:xfrm>
        </p:spPr>
        <p:txBody>
          <a:bodyPr lIns="0" tIns="0" rIns="0" bIns="0">
            <a:noAutofit/>
          </a:bodyPr>
          <a:lstStyle>
            <a:lvl1pPr marL="0" indent="0">
              <a:lnSpc>
                <a:spcPct val="120000"/>
              </a:lnSpc>
              <a:spcAft>
                <a:spcPts val="1800"/>
              </a:spcAft>
              <a:buNone/>
              <a:defRPr sz="1100"/>
            </a:lvl1pPr>
            <a:lvl2pPr marL="182563" indent="-182563">
              <a:lnSpc>
                <a:spcPct val="120000"/>
              </a:lnSpc>
              <a:spcAft>
                <a:spcPts val="1800"/>
              </a:spcAft>
              <a:buClr>
                <a:schemeClr val="tx2"/>
              </a:buClr>
              <a:defRPr sz="1100"/>
            </a:lvl2pPr>
            <a:lvl3pPr marL="355600" indent="-173038">
              <a:lnSpc>
                <a:spcPct val="120000"/>
              </a:lnSpc>
              <a:spcAft>
                <a:spcPts val="1800"/>
              </a:spcAft>
              <a:buClr>
                <a:schemeClr val="tx2"/>
              </a:buClr>
              <a:defRPr sz="1100"/>
            </a:lvl3pPr>
            <a:lvl4pPr marL="538163" indent="-182563">
              <a:lnSpc>
                <a:spcPct val="120000"/>
              </a:lnSpc>
              <a:spcAft>
                <a:spcPts val="1800"/>
              </a:spcAft>
              <a:buClr>
                <a:schemeClr val="tx2"/>
              </a:buClr>
              <a:defRPr sz="1100"/>
            </a:lvl4pPr>
            <a:lvl5pPr marL="720725" indent="-182563">
              <a:lnSpc>
                <a:spcPct val="120000"/>
              </a:lnSpc>
              <a:spcAft>
                <a:spcPts val="18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p:cNvSpPr>
            <a:spLocks noGrp="1"/>
          </p:cNvSpPr>
          <p:nvPr>
            <p:ph idx="16" hasCustomPrompt="1"/>
          </p:nvPr>
        </p:nvSpPr>
        <p:spPr>
          <a:xfrm>
            <a:off x="8191501" y="1484313"/>
            <a:ext cx="3600000" cy="4716461"/>
          </a:xfrm>
        </p:spPr>
        <p:txBody>
          <a:bodyPr lIns="0" tIns="0" rIns="0" bIns="0">
            <a:noAutofit/>
          </a:bodyPr>
          <a:lstStyle>
            <a:lvl1pPr marL="0" indent="0">
              <a:lnSpc>
                <a:spcPct val="120000"/>
              </a:lnSpc>
              <a:spcAft>
                <a:spcPts val="1800"/>
              </a:spcAft>
              <a:buNone/>
              <a:defRPr sz="1100"/>
            </a:lvl1pPr>
            <a:lvl2pPr marL="182563" indent="-182563">
              <a:lnSpc>
                <a:spcPct val="120000"/>
              </a:lnSpc>
              <a:spcAft>
                <a:spcPts val="1800"/>
              </a:spcAft>
              <a:buClr>
                <a:schemeClr val="tx2"/>
              </a:buClr>
              <a:defRPr sz="1100"/>
            </a:lvl2pPr>
            <a:lvl3pPr marL="355600" indent="-173038">
              <a:lnSpc>
                <a:spcPct val="120000"/>
              </a:lnSpc>
              <a:spcAft>
                <a:spcPts val="1800"/>
              </a:spcAft>
              <a:buClr>
                <a:schemeClr val="tx2"/>
              </a:buClr>
              <a:defRPr sz="1100"/>
            </a:lvl3pPr>
            <a:lvl4pPr marL="538163" indent="-182563">
              <a:lnSpc>
                <a:spcPct val="120000"/>
              </a:lnSpc>
              <a:spcAft>
                <a:spcPts val="1800"/>
              </a:spcAft>
              <a:buClr>
                <a:schemeClr val="tx2"/>
              </a:buClr>
              <a:defRPr sz="1100"/>
            </a:lvl4pPr>
            <a:lvl5pPr marL="720725" indent="-182563">
              <a:lnSpc>
                <a:spcPct val="120000"/>
              </a:lnSpc>
              <a:spcAft>
                <a:spcPts val="18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2658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kolommen trackrecor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Titel</a:t>
            </a:r>
          </a:p>
        </p:txBody>
      </p:sp>
      <p:sp>
        <p:nvSpPr>
          <p:cNvPr id="3" name="Tijdelijke aanduiding voor inhoud 2"/>
          <p:cNvSpPr>
            <a:spLocks noGrp="1"/>
          </p:cNvSpPr>
          <p:nvPr>
            <p:ph idx="1" hasCustomPrompt="1"/>
          </p:nvPr>
        </p:nvSpPr>
        <p:spPr>
          <a:xfrm>
            <a:off x="407988" y="1484313"/>
            <a:ext cx="3600000" cy="4716461"/>
          </a:xfrm>
        </p:spPr>
        <p:txBody>
          <a:bodyPr lIns="0" tIns="0" rIns="0" bIns="0">
            <a:noAutofit/>
          </a:bodyPr>
          <a:lstStyle>
            <a:lvl1pPr marL="0" indent="0">
              <a:lnSpc>
                <a:spcPct val="95000"/>
              </a:lnSpc>
              <a:spcAft>
                <a:spcPts val="400"/>
              </a:spcAft>
              <a:buNone/>
              <a:defRPr sz="1100"/>
            </a:lvl1pPr>
            <a:lvl2pPr marL="182563" indent="-182563">
              <a:lnSpc>
                <a:spcPct val="95000"/>
              </a:lnSpc>
              <a:spcAft>
                <a:spcPts val="400"/>
              </a:spcAft>
              <a:buClr>
                <a:schemeClr val="tx2"/>
              </a:buClr>
              <a:defRPr sz="1100"/>
            </a:lvl2pPr>
            <a:lvl3pPr marL="355600" indent="-173038">
              <a:lnSpc>
                <a:spcPct val="95000"/>
              </a:lnSpc>
              <a:spcAft>
                <a:spcPts val="400"/>
              </a:spcAft>
              <a:buClr>
                <a:schemeClr val="tx2"/>
              </a:buClr>
              <a:defRPr sz="1100"/>
            </a:lvl3pPr>
            <a:lvl4pPr marL="538163" indent="-182563">
              <a:lnSpc>
                <a:spcPct val="95000"/>
              </a:lnSpc>
              <a:spcAft>
                <a:spcPts val="400"/>
              </a:spcAft>
              <a:buClr>
                <a:schemeClr val="tx2"/>
              </a:buClr>
              <a:defRPr sz="1100"/>
            </a:lvl4pPr>
            <a:lvl5pPr marL="720725" indent="-182563">
              <a:lnSpc>
                <a:spcPct val="95000"/>
              </a:lnSpc>
              <a:spcAft>
                <a:spcPts val="4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E93B4F4-3D88-41AF-AF44-CBF255CBA1CC}" type="datetime1">
              <a:rPr lang="nl-NL" smtClean="0"/>
              <a:t>24-07-2025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740E48E-4BDA-400B-9751-CE0FDCD52CC3}" type="slidenum">
              <a:rPr lang="nl-NL" smtClean="0"/>
              <a:t>‹nr.›</a:t>
            </a:fld>
            <a:endParaRPr lang="nl-NL"/>
          </a:p>
        </p:txBody>
      </p:sp>
      <p:sp>
        <p:nvSpPr>
          <p:cNvPr id="8" name="Tijdelijke aanduiding voor tekst 7"/>
          <p:cNvSpPr>
            <a:spLocks noGrp="1"/>
          </p:cNvSpPr>
          <p:nvPr>
            <p:ph type="body" sz="quarter" idx="13" hasCustomPrompt="1"/>
          </p:nvPr>
        </p:nvSpPr>
        <p:spPr>
          <a:xfrm>
            <a:off x="419100" y="825183"/>
            <a:ext cx="11364913" cy="371475"/>
          </a:xfrm>
        </p:spPr>
        <p:txBody>
          <a:bodyPr wrap="none" lIns="0" rIns="0" anchor="ctr">
            <a:normAutofit/>
          </a:bodyPr>
          <a:lstStyle>
            <a:lvl1pPr marL="0" indent="0">
              <a:buNone/>
              <a:defRPr sz="1600">
                <a:solidFill>
                  <a:schemeClr val="tx2"/>
                </a:solidFill>
              </a:defRPr>
            </a:lvl1pPr>
          </a:lstStyle>
          <a:p>
            <a:pPr lvl="0"/>
            <a:r>
              <a:rPr lang="nl-NL"/>
              <a:t>Ondertitel</a:t>
            </a:r>
          </a:p>
        </p:txBody>
      </p:sp>
      <p:sp>
        <p:nvSpPr>
          <p:cNvPr id="12" name="Tijdelijke aanduiding voor inhoud 2"/>
          <p:cNvSpPr>
            <a:spLocks noGrp="1"/>
          </p:cNvSpPr>
          <p:nvPr>
            <p:ph idx="15" hasCustomPrompt="1"/>
          </p:nvPr>
        </p:nvSpPr>
        <p:spPr>
          <a:xfrm>
            <a:off x="4299745" y="1484313"/>
            <a:ext cx="3600000" cy="4716461"/>
          </a:xfrm>
        </p:spPr>
        <p:txBody>
          <a:bodyPr lIns="0" tIns="0" rIns="0" bIns="0">
            <a:noAutofit/>
          </a:bodyPr>
          <a:lstStyle>
            <a:lvl1pPr marL="0" indent="0">
              <a:lnSpc>
                <a:spcPct val="95000"/>
              </a:lnSpc>
              <a:spcAft>
                <a:spcPts val="400"/>
              </a:spcAft>
              <a:buNone/>
              <a:defRPr sz="1100"/>
            </a:lvl1pPr>
            <a:lvl2pPr marL="182563" indent="-182563">
              <a:lnSpc>
                <a:spcPct val="95000"/>
              </a:lnSpc>
              <a:spcAft>
                <a:spcPts val="400"/>
              </a:spcAft>
              <a:buClr>
                <a:schemeClr val="tx2"/>
              </a:buClr>
              <a:defRPr sz="1100"/>
            </a:lvl2pPr>
            <a:lvl3pPr marL="355600" indent="-173038">
              <a:lnSpc>
                <a:spcPct val="95000"/>
              </a:lnSpc>
              <a:spcAft>
                <a:spcPts val="400"/>
              </a:spcAft>
              <a:buClr>
                <a:schemeClr val="tx2"/>
              </a:buClr>
              <a:defRPr sz="1100"/>
            </a:lvl3pPr>
            <a:lvl4pPr marL="538163" indent="-182563">
              <a:lnSpc>
                <a:spcPct val="95000"/>
              </a:lnSpc>
              <a:spcAft>
                <a:spcPts val="400"/>
              </a:spcAft>
              <a:buClr>
                <a:schemeClr val="tx2"/>
              </a:buClr>
              <a:defRPr sz="1100"/>
            </a:lvl4pPr>
            <a:lvl5pPr marL="720725" indent="-182563">
              <a:lnSpc>
                <a:spcPct val="95000"/>
              </a:lnSpc>
              <a:spcAft>
                <a:spcPts val="4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inhoud 2"/>
          <p:cNvSpPr>
            <a:spLocks noGrp="1"/>
          </p:cNvSpPr>
          <p:nvPr>
            <p:ph idx="16" hasCustomPrompt="1"/>
          </p:nvPr>
        </p:nvSpPr>
        <p:spPr>
          <a:xfrm>
            <a:off x="8191501" y="1484313"/>
            <a:ext cx="3600000" cy="4716461"/>
          </a:xfrm>
        </p:spPr>
        <p:txBody>
          <a:bodyPr lIns="0" tIns="0" rIns="0" bIns="0">
            <a:noAutofit/>
          </a:bodyPr>
          <a:lstStyle>
            <a:lvl1pPr marL="0" indent="0">
              <a:lnSpc>
                <a:spcPct val="95000"/>
              </a:lnSpc>
              <a:spcAft>
                <a:spcPts val="400"/>
              </a:spcAft>
              <a:buNone/>
              <a:defRPr sz="1100"/>
            </a:lvl1pPr>
            <a:lvl2pPr marL="182563" indent="-182563">
              <a:lnSpc>
                <a:spcPct val="95000"/>
              </a:lnSpc>
              <a:spcAft>
                <a:spcPts val="400"/>
              </a:spcAft>
              <a:buClr>
                <a:schemeClr val="tx2"/>
              </a:buClr>
              <a:defRPr sz="1100"/>
            </a:lvl2pPr>
            <a:lvl3pPr marL="355600" indent="-173038">
              <a:lnSpc>
                <a:spcPct val="95000"/>
              </a:lnSpc>
              <a:spcAft>
                <a:spcPts val="400"/>
              </a:spcAft>
              <a:buClr>
                <a:schemeClr val="tx2"/>
              </a:buClr>
              <a:defRPr sz="1100"/>
            </a:lvl3pPr>
            <a:lvl4pPr marL="538163" indent="-182563">
              <a:lnSpc>
                <a:spcPct val="95000"/>
              </a:lnSpc>
              <a:spcAft>
                <a:spcPts val="400"/>
              </a:spcAft>
              <a:buClr>
                <a:schemeClr val="tx2"/>
              </a:buClr>
              <a:defRPr sz="1100"/>
            </a:lvl4pPr>
            <a:lvl5pPr marL="720725" indent="-182563">
              <a:lnSpc>
                <a:spcPct val="95000"/>
              </a:lnSpc>
              <a:spcAft>
                <a:spcPts val="400"/>
              </a:spcAft>
              <a:buClr>
                <a:schemeClr val="tx2"/>
              </a:buClr>
              <a:defRPr sz="11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339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V - 1">
    <p:spTree>
      <p:nvGrpSpPr>
        <p:cNvPr id="1" name=""/>
        <p:cNvGrpSpPr/>
        <p:nvPr/>
      </p:nvGrpSpPr>
      <p:grpSpPr>
        <a:xfrm>
          <a:off x="0" y="0"/>
          <a:ext cx="0" cy="0"/>
          <a:chOff x="0" y="0"/>
          <a:chExt cx="0" cy="0"/>
        </a:xfrm>
      </p:grpSpPr>
      <p:sp>
        <p:nvSpPr>
          <p:cNvPr id="6" name="Tijdelijke aanduiding voor tekst 5"/>
          <p:cNvSpPr>
            <a:spLocks noGrp="1"/>
          </p:cNvSpPr>
          <p:nvPr>
            <p:ph type="body" sz="quarter" idx="17" hasCustomPrompt="1"/>
          </p:nvPr>
        </p:nvSpPr>
        <p:spPr>
          <a:xfrm>
            <a:off x="2018581" y="2446562"/>
            <a:ext cx="9765434"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7" name="Tijdelijke aanduiding voor afbeelding 6"/>
          <p:cNvSpPr>
            <a:spLocks noGrp="1"/>
          </p:cNvSpPr>
          <p:nvPr>
            <p:ph type="pic" sz="quarter" idx="13"/>
          </p:nvPr>
        </p:nvSpPr>
        <p:spPr>
          <a:xfrm>
            <a:off x="407988" y="846138"/>
            <a:ext cx="1305608" cy="1515985"/>
          </a:xfrm>
        </p:spPr>
        <p:txBody>
          <a:bodyPr/>
          <a:lstStyle>
            <a:lvl1pPr>
              <a:defRPr sz="1000"/>
            </a:lvl1pPr>
          </a:lstStyle>
          <a:p>
            <a:endParaRPr lang="nl-NL"/>
          </a:p>
        </p:txBody>
      </p:sp>
      <p:sp>
        <p:nvSpPr>
          <p:cNvPr id="2" name="Tijdelijke aanduiding voor datum 1"/>
          <p:cNvSpPr>
            <a:spLocks noGrp="1"/>
          </p:cNvSpPr>
          <p:nvPr>
            <p:ph type="dt" sz="half" idx="10"/>
          </p:nvPr>
        </p:nvSpPr>
        <p:spPr>
          <a:xfrm>
            <a:off x="9408160" y="6474749"/>
            <a:ext cx="2375852" cy="283873"/>
          </a:xfrm>
          <a:prstGeom prst="rect">
            <a:avLst/>
          </a:prstGeom>
        </p:spPr>
        <p:txBody>
          <a:bodyPr/>
          <a:lstStyle/>
          <a:p>
            <a:fld id="{5A6AD27A-7DC6-4D62-85B2-DA38310D461D}" type="datetime1">
              <a:rPr lang="nl-NL" smtClean="0"/>
              <a:t>24-07-2025</a:t>
            </a:fld>
            <a:endParaRPr lang="nl-NL"/>
          </a:p>
        </p:txBody>
      </p:sp>
      <p:sp>
        <p:nvSpPr>
          <p:cNvPr id="3" name="Tijdelijke aanduiding voor voettekst 2"/>
          <p:cNvSpPr>
            <a:spLocks noGrp="1"/>
          </p:cNvSpPr>
          <p:nvPr>
            <p:ph type="ftr" sz="quarter" idx="11"/>
          </p:nvPr>
        </p:nvSpPr>
        <p:spPr>
          <a:xfrm>
            <a:off x="2480733" y="6447472"/>
            <a:ext cx="6927427" cy="311150"/>
          </a:xfrm>
        </p:spPr>
        <p:txBody>
          <a:bodyPr/>
          <a:lstStyle/>
          <a:p>
            <a:endParaRPr lang="nl-NL"/>
          </a:p>
        </p:txBody>
      </p:sp>
      <p:sp>
        <p:nvSpPr>
          <p:cNvPr id="4" name="Tijdelijke aanduiding voor dianummer 3"/>
          <p:cNvSpPr>
            <a:spLocks noGrp="1"/>
          </p:cNvSpPr>
          <p:nvPr>
            <p:ph type="sldNum" sz="quarter" idx="12"/>
          </p:nvPr>
        </p:nvSpPr>
        <p:spPr/>
        <p:txBody>
          <a:bodyPr/>
          <a:lstStyle/>
          <a:p>
            <a:fld id="{1740E48E-4BDA-400B-9751-CE0FDCD52CC3}" type="slidenum">
              <a:rPr lang="nl-NL" smtClean="0"/>
              <a:t>‹nr.›</a:t>
            </a:fld>
            <a:endParaRPr lang="nl-NL"/>
          </a:p>
        </p:txBody>
      </p:sp>
      <p:sp>
        <p:nvSpPr>
          <p:cNvPr id="16" name="Tijdelijke aanduiding voor inhoud 2"/>
          <p:cNvSpPr>
            <a:spLocks noGrp="1"/>
          </p:cNvSpPr>
          <p:nvPr>
            <p:ph idx="18" hasCustomPrompt="1"/>
          </p:nvPr>
        </p:nvSpPr>
        <p:spPr>
          <a:xfrm>
            <a:off x="2018580" y="3146320"/>
            <a:ext cx="9765431" cy="3054455"/>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Tijdelijke aanduiding voor tekst 5"/>
          <p:cNvSpPr>
            <a:spLocks noGrp="1"/>
          </p:cNvSpPr>
          <p:nvPr>
            <p:ph type="body" sz="quarter" idx="19" hasCustomPrompt="1"/>
          </p:nvPr>
        </p:nvSpPr>
        <p:spPr>
          <a:xfrm>
            <a:off x="2018581" y="2730424"/>
            <a:ext cx="9765434"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20" name="Rechte verbindingslijn 19"/>
          <p:cNvCxnSpPr/>
          <p:nvPr userDrawn="1"/>
        </p:nvCxnSpPr>
        <p:spPr>
          <a:xfrm>
            <a:off x="2018580" y="3047093"/>
            <a:ext cx="976543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ijdelijke aanduiding voor inhoud 2"/>
          <p:cNvSpPr>
            <a:spLocks noGrp="1"/>
          </p:cNvSpPr>
          <p:nvPr>
            <p:ph idx="20" hasCustomPrompt="1"/>
          </p:nvPr>
        </p:nvSpPr>
        <p:spPr>
          <a:xfrm>
            <a:off x="2018579" y="873383"/>
            <a:ext cx="2632019" cy="1488740"/>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Tree>
    <p:extLst>
      <p:ext uri="{BB962C8B-B14F-4D97-AF65-F5344CB8AC3E}">
        <p14:creationId xmlns:p14="http://schemas.microsoft.com/office/powerpoint/2010/main" val="304231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V - 2">
    <p:spTree>
      <p:nvGrpSpPr>
        <p:cNvPr id="1" name=""/>
        <p:cNvGrpSpPr/>
        <p:nvPr/>
      </p:nvGrpSpPr>
      <p:grpSpPr>
        <a:xfrm>
          <a:off x="0" y="0"/>
          <a:ext cx="0" cy="0"/>
          <a:chOff x="0" y="0"/>
          <a:chExt cx="0" cy="0"/>
        </a:xfrm>
      </p:grpSpPr>
      <p:sp>
        <p:nvSpPr>
          <p:cNvPr id="6" name="Tijdelijke aanduiding voor tekst 5"/>
          <p:cNvSpPr>
            <a:spLocks noGrp="1"/>
          </p:cNvSpPr>
          <p:nvPr>
            <p:ph type="body" sz="quarter" idx="17" hasCustomPrompt="1"/>
          </p:nvPr>
        </p:nvSpPr>
        <p:spPr>
          <a:xfrm>
            <a:off x="407987" y="2078262"/>
            <a:ext cx="5294074"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7" name="Tijdelijke aanduiding voor afbeelding 6"/>
          <p:cNvSpPr>
            <a:spLocks noGrp="1"/>
          </p:cNvSpPr>
          <p:nvPr>
            <p:ph type="pic" sz="quarter" idx="13"/>
          </p:nvPr>
        </p:nvSpPr>
        <p:spPr>
          <a:xfrm>
            <a:off x="407988" y="846139"/>
            <a:ext cx="1039457" cy="1206948"/>
          </a:xfrm>
        </p:spPr>
        <p:txBody>
          <a:bodyPr/>
          <a:lstStyle>
            <a:lvl1pPr>
              <a:defRPr sz="1000"/>
            </a:lvl1pPr>
          </a:lstStyle>
          <a:p>
            <a:endParaRPr lang="nl-NL"/>
          </a:p>
        </p:txBody>
      </p:sp>
      <p:sp>
        <p:nvSpPr>
          <p:cNvPr id="2" name="Tijdelijke aanduiding voor datum 1"/>
          <p:cNvSpPr>
            <a:spLocks noGrp="1"/>
          </p:cNvSpPr>
          <p:nvPr>
            <p:ph type="dt" sz="half" idx="10"/>
          </p:nvPr>
        </p:nvSpPr>
        <p:spPr>
          <a:xfrm>
            <a:off x="9408160" y="6474749"/>
            <a:ext cx="2375852" cy="283873"/>
          </a:xfrm>
          <a:prstGeom prst="rect">
            <a:avLst/>
          </a:prstGeom>
        </p:spPr>
        <p:txBody>
          <a:bodyPr/>
          <a:lstStyle/>
          <a:p>
            <a:fld id="{19656B13-1B48-4FF4-92D4-801C7E04430F}" type="datetime1">
              <a:rPr lang="nl-NL" smtClean="0"/>
              <a:t>24-07-2025</a:t>
            </a:fld>
            <a:endParaRPr lang="nl-NL"/>
          </a:p>
        </p:txBody>
      </p:sp>
      <p:sp>
        <p:nvSpPr>
          <p:cNvPr id="3" name="Tijdelijke aanduiding voor voettekst 2"/>
          <p:cNvSpPr>
            <a:spLocks noGrp="1"/>
          </p:cNvSpPr>
          <p:nvPr>
            <p:ph type="ftr" sz="quarter" idx="11"/>
          </p:nvPr>
        </p:nvSpPr>
        <p:spPr>
          <a:xfrm>
            <a:off x="2480733" y="6447472"/>
            <a:ext cx="6927427" cy="311150"/>
          </a:xfrm>
        </p:spPr>
        <p:txBody>
          <a:bodyPr/>
          <a:lstStyle/>
          <a:p>
            <a:endParaRPr lang="nl-NL"/>
          </a:p>
        </p:txBody>
      </p:sp>
      <p:sp>
        <p:nvSpPr>
          <p:cNvPr id="4" name="Tijdelijke aanduiding voor dianummer 3"/>
          <p:cNvSpPr>
            <a:spLocks noGrp="1"/>
          </p:cNvSpPr>
          <p:nvPr>
            <p:ph type="sldNum" sz="quarter" idx="12"/>
          </p:nvPr>
        </p:nvSpPr>
        <p:spPr/>
        <p:txBody>
          <a:bodyPr/>
          <a:lstStyle/>
          <a:p>
            <a:fld id="{1740E48E-4BDA-400B-9751-CE0FDCD52CC3}" type="slidenum">
              <a:rPr lang="nl-NL" smtClean="0"/>
              <a:t>‹nr.›</a:t>
            </a:fld>
            <a:endParaRPr lang="nl-NL"/>
          </a:p>
        </p:txBody>
      </p:sp>
      <p:sp>
        <p:nvSpPr>
          <p:cNvPr id="16" name="Tijdelijke aanduiding voor inhoud 2"/>
          <p:cNvSpPr>
            <a:spLocks noGrp="1"/>
          </p:cNvSpPr>
          <p:nvPr>
            <p:ph idx="18" hasCustomPrompt="1"/>
          </p:nvPr>
        </p:nvSpPr>
        <p:spPr>
          <a:xfrm>
            <a:off x="407988" y="2892683"/>
            <a:ext cx="5294072"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Tijdelijke aanduiding voor tekst 5"/>
          <p:cNvSpPr>
            <a:spLocks noGrp="1"/>
          </p:cNvSpPr>
          <p:nvPr>
            <p:ph type="body" sz="quarter" idx="19" hasCustomPrompt="1"/>
          </p:nvPr>
        </p:nvSpPr>
        <p:spPr>
          <a:xfrm>
            <a:off x="407987" y="2362124"/>
            <a:ext cx="5294074"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20" name="Rechte verbindingslijn 19"/>
          <p:cNvCxnSpPr/>
          <p:nvPr userDrawn="1"/>
        </p:nvCxnSpPr>
        <p:spPr>
          <a:xfrm>
            <a:off x="407986" y="2678793"/>
            <a:ext cx="529407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ijdelijke aanduiding voor inhoud 2"/>
          <p:cNvSpPr>
            <a:spLocks noGrp="1"/>
          </p:cNvSpPr>
          <p:nvPr>
            <p:ph idx="20" hasCustomPrompt="1"/>
          </p:nvPr>
        </p:nvSpPr>
        <p:spPr>
          <a:xfrm>
            <a:off x="1523091" y="873383"/>
            <a:ext cx="3127508"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
        <p:nvSpPr>
          <p:cNvPr id="24" name="Tijdelijke aanduiding voor tekst 5"/>
          <p:cNvSpPr>
            <a:spLocks noGrp="1"/>
          </p:cNvSpPr>
          <p:nvPr>
            <p:ph type="body" sz="quarter" idx="21" hasCustomPrompt="1"/>
          </p:nvPr>
        </p:nvSpPr>
        <p:spPr>
          <a:xfrm>
            <a:off x="6489939" y="2078262"/>
            <a:ext cx="5294074" cy="283862"/>
          </a:xfrm>
        </p:spPr>
        <p:txBody>
          <a:bodyPr anchor="ctr"/>
          <a:lstStyle>
            <a:lvl1pPr marL="0" indent="0">
              <a:buNone/>
              <a:defRPr lang="nl-NL" sz="1100" kern="1200" dirty="0">
                <a:solidFill>
                  <a:schemeClr val="accent1"/>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sp>
        <p:nvSpPr>
          <p:cNvPr id="25" name="Tijdelijke aanduiding voor afbeelding 6"/>
          <p:cNvSpPr>
            <a:spLocks noGrp="1"/>
          </p:cNvSpPr>
          <p:nvPr>
            <p:ph type="pic" sz="quarter" idx="22"/>
          </p:nvPr>
        </p:nvSpPr>
        <p:spPr>
          <a:xfrm>
            <a:off x="6489940" y="846139"/>
            <a:ext cx="1039457" cy="1206948"/>
          </a:xfrm>
        </p:spPr>
        <p:txBody>
          <a:bodyPr/>
          <a:lstStyle>
            <a:lvl1pPr>
              <a:defRPr sz="1000"/>
            </a:lvl1pPr>
          </a:lstStyle>
          <a:p>
            <a:endParaRPr lang="nl-NL"/>
          </a:p>
        </p:txBody>
      </p:sp>
      <p:sp>
        <p:nvSpPr>
          <p:cNvPr id="26" name="Tijdelijke aanduiding voor inhoud 2"/>
          <p:cNvSpPr>
            <a:spLocks noGrp="1"/>
          </p:cNvSpPr>
          <p:nvPr>
            <p:ph idx="23" hasCustomPrompt="1"/>
          </p:nvPr>
        </p:nvSpPr>
        <p:spPr>
          <a:xfrm>
            <a:off x="6489940" y="2892683"/>
            <a:ext cx="5294072" cy="3308092"/>
          </a:xfrm>
        </p:spPr>
        <p:txBody>
          <a:bodyPr lIns="0" tIns="0" rIns="0" bIns="0">
            <a:noAutofit/>
          </a:bodyPr>
          <a:lstStyle>
            <a:lvl1pPr marL="0" indent="0">
              <a:lnSpc>
                <a:spcPct val="95000"/>
              </a:lnSpc>
              <a:spcAft>
                <a:spcPts val="400"/>
              </a:spcAft>
              <a:buNone/>
              <a:defRPr sz="1000"/>
            </a:lvl1pPr>
            <a:lvl2pPr marL="182563" indent="-182563">
              <a:lnSpc>
                <a:spcPct val="95000"/>
              </a:lnSpc>
              <a:spcAft>
                <a:spcPts val="400"/>
              </a:spcAft>
              <a:buClr>
                <a:schemeClr val="tx2"/>
              </a:buClr>
              <a:defRPr sz="1000"/>
            </a:lvl2pPr>
            <a:lvl3pPr marL="355600" indent="-173038">
              <a:lnSpc>
                <a:spcPct val="95000"/>
              </a:lnSpc>
              <a:spcAft>
                <a:spcPts val="400"/>
              </a:spcAft>
              <a:buClr>
                <a:schemeClr val="tx2"/>
              </a:buClr>
              <a:defRPr sz="1000"/>
            </a:lvl3pPr>
            <a:lvl4pPr marL="538163" indent="-182563">
              <a:lnSpc>
                <a:spcPct val="95000"/>
              </a:lnSpc>
              <a:spcAft>
                <a:spcPts val="400"/>
              </a:spcAft>
              <a:buClr>
                <a:schemeClr val="tx2"/>
              </a:buClr>
              <a:defRPr sz="1000"/>
            </a:lvl4pPr>
            <a:lvl5pPr marL="720725" indent="-182563">
              <a:lnSpc>
                <a:spcPct val="95000"/>
              </a:lnSpc>
              <a:spcAft>
                <a:spcPts val="400"/>
              </a:spcAft>
              <a:buClr>
                <a:schemeClr val="tx2"/>
              </a:buClr>
              <a:defRPr sz="1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7" name="Tijdelijke aanduiding voor tekst 5"/>
          <p:cNvSpPr>
            <a:spLocks noGrp="1"/>
          </p:cNvSpPr>
          <p:nvPr>
            <p:ph type="body" sz="quarter" idx="24" hasCustomPrompt="1"/>
          </p:nvPr>
        </p:nvSpPr>
        <p:spPr>
          <a:xfrm>
            <a:off x="6489939" y="2362124"/>
            <a:ext cx="5294074" cy="246697"/>
          </a:xfrm>
        </p:spPr>
        <p:txBody>
          <a:bodyPr anchor="ctr"/>
          <a:lstStyle>
            <a:lvl1pPr marL="0" indent="0">
              <a:buNone/>
              <a:defRPr lang="nl-NL" sz="1000" kern="1200" dirty="0">
                <a:solidFill>
                  <a:schemeClr val="bg2"/>
                </a:solidFill>
                <a:latin typeface="+mj-lt"/>
                <a:ea typeface="Tahoma" panose="020B0604030504040204" pitchFamily="34" charset="0"/>
                <a:cs typeface="Tahoma" panose="020B0604030504040204" pitchFamily="34" charset="0"/>
              </a:defRPr>
            </a:lvl1pPr>
          </a:lstStyle>
          <a:p>
            <a:pPr lvl="0"/>
            <a:r>
              <a:rPr lang="nl-NL"/>
              <a:t>Klik om de modelstijlen te bewerken</a:t>
            </a:r>
          </a:p>
        </p:txBody>
      </p:sp>
      <p:cxnSp>
        <p:nvCxnSpPr>
          <p:cNvPr id="28" name="Rechte verbindingslijn 27"/>
          <p:cNvCxnSpPr/>
          <p:nvPr userDrawn="1"/>
        </p:nvCxnSpPr>
        <p:spPr>
          <a:xfrm>
            <a:off x="6489938" y="2678793"/>
            <a:ext cx="529407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jdelijke aanduiding voor inhoud 2"/>
          <p:cNvSpPr>
            <a:spLocks noGrp="1"/>
          </p:cNvSpPr>
          <p:nvPr>
            <p:ph idx="25" hasCustomPrompt="1"/>
          </p:nvPr>
        </p:nvSpPr>
        <p:spPr>
          <a:xfrm>
            <a:off x="7605043" y="873383"/>
            <a:ext cx="3127508" cy="1179704"/>
          </a:xfrm>
        </p:spPr>
        <p:txBody>
          <a:bodyPr lIns="0" tIns="0" rIns="0" bIns="0" anchor="b">
            <a:noAutofit/>
          </a:bodyPr>
          <a:lstStyle>
            <a:lvl1pPr marL="0" indent="0" algn="l">
              <a:lnSpc>
                <a:spcPct val="95000"/>
              </a:lnSpc>
              <a:spcAft>
                <a:spcPts val="400"/>
              </a:spcAft>
              <a:buNone/>
              <a:defRPr sz="700"/>
            </a:lvl1pPr>
            <a:lvl2pPr marL="182563" indent="-182563">
              <a:lnSpc>
                <a:spcPct val="95000"/>
              </a:lnSpc>
              <a:spcAft>
                <a:spcPts val="400"/>
              </a:spcAft>
              <a:buClr>
                <a:schemeClr val="tx2"/>
              </a:buClr>
              <a:defRPr sz="1200"/>
            </a:lvl2pPr>
            <a:lvl3pPr marL="355600" indent="-173038">
              <a:lnSpc>
                <a:spcPct val="95000"/>
              </a:lnSpc>
              <a:spcAft>
                <a:spcPts val="400"/>
              </a:spcAft>
              <a:buClr>
                <a:schemeClr val="tx2"/>
              </a:buClr>
              <a:defRPr sz="1200"/>
            </a:lvl3pPr>
            <a:lvl4pPr marL="538163" indent="-182563">
              <a:lnSpc>
                <a:spcPct val="95000"/>
              </a:lnSpc>
              <a:spcAft>
                <a:spcPts val="400"/>
              </a:spcAft>
              <a:buClr>
                <a:schemeClr val="tx2"/>
              </a:buClr>
              <a:defRPr sz="1200"/>
            </a:lvl4pPr>
            <a:lvl5pPr marL="720725" indent="-182563">
              <a:lnSpc>
                <a:spcPct val="95000"/>
              </a:lnSpc>
              <a:spcAft>
                <a:spcPts val="400"/>
              </a:spcAft>
              <a:buClr>
                <a:schemeClr val="tx2"/>
              </a:buClr>
              <a:defRPr sz="1200"/>
            </a:lvl5pPr>
          </a:lstStyle>
          <a:p>
            <a:pPr lvl="0"/>
            <a:r>
              <a:rPr lang="nl-NL"/>
              <a:t>Contactgegevens</a:t>
            </a:r>
          </a:p>
        </p:txBody>
      </p:sp>
    </p:spTree>
    <p:extLst>
      <p:ext uri="{BB962C8B-B14F-4D97-AF65-F5344CB8AC3E}">
        <p14:creationId xmlns:p14="http://schemas.microsoft.com/office/powerpoint/2010/main" val="17367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19553" y="365126"/>
            <a:ext cx="11364460" cy="489754"/>
          </a:xfrm>
          <a:prstGeom prst="rect">
            <a:avLst/>
          </a:prstGeom>
        </p:spPr>
        <p:txBody>
          <a:bodyPr vert="horz" lIns="0" tIns="0" rIns="0" bIns="0" rtlCol="0" anchor="b">
            <a:normAutofit/>
          </a:bodyPr>
          <a:lstStyle/>
          <a:p>
            <a:r>
              <a:rPr lang="nl-NL"/>
              <a:t>Klik om de stijl te bewerken</a:t>
            </a:r>
          </a:p>
        </p:txBody>
      </p:sp>
      <p:sp>
        <p:nvSpPr>
          <p:cNvPr id="3" name="Tijdelijke aanduiding voor tekst 2"/>
          <p:cNvSpPr>
            <a:spLocks noGrp="1"/>
          </p:cNvSpPr>
          <p:nvPr>
            <p:ph type="body" idx="1"/>
          </p:nvPr>
        </p:nvSpPr>
        <p:spPr>
          <a:xfrm>
            <a:off x="407988" y="1484313"/>
            <a:ext cx="11376024" cy="4716461"/>
          </a:xfrm>
          <a:prstGeom prst="rect">
            <a:avLst/>
          </a:prstGeom>
        </p:spPr>
        <p:txBody>
          <a:bodyPr vert="horz" lIns="0" tIns="0" rIns="0" bIns="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9408160" y="6474749"/>
            <a:ext cx="2375852" cy="283873"/>
          </a:xfrm>
          <a:prstGeom prst="rect">
            <a:avLst/>
          </a:prstGeom>
        </p:spPr>
        <p:txBody>
          <a:bodyPr vert="horz" lIns="0" tIns="0" rIns="72000" bIns="0" rtlCol="0" anchor="ctr">
            <a:normAutofit/>
          </a:bodyPr>
          <a:lstStyle>
            <a:lvl1pPr algn="r">
              <a:defRPr sz="700">
                <a:solidFill>
                  <a:schemeClr val="bg2"/>
                </a:solidFill>
              </a:defRPr>
            </a:lvl1pPr>
          </a:lstStyle>
          <a:p>
            <a:fld id="{FE6E5DA9-C3EF-4F87-A66A-CAEC5F69A16C}" type="datetime1">
              <a:rPr lang="nl-NL" smtClean="0"/>
              <a:t>24-07-2025</a:t>
            </a:fld>
            <a:endParaRPr lang="nl-NL"/>
          </a:p>
        </p:txBody>
      </p:sp>
      <p:sp>
        <p:nvSpPr>
          <p:cNvPr id="5" name="Tijdelijke aanduiding voor voettekst 4"/>
          <p:cNvSpPr>
            <a:spLocks noGrp="1"/>
          </p:cNvSpPr>
          <p:nvPr>
            <p:ph type="ftr" sz="quarter" idx="3"/>
          </p:nvPr>
        </p:nvSpPr>
        <p:spPr>
          <a:xfrm>
            <a:off x="2480733" y="6447472"/>
            <a:ext cx="6927427" cy="311150"/>
          </a:xfrm>
          <a:prstGeom prst="rect">
            <a:avLst/>
          </a:prstGeom>
        </p:spPr>
        <p:txBody>
          <a:bodyPr vert="horz" lIns="0" tIns="0" rIns="0" bIns="0" rtlCol="0" anchor="ctr">
            <a:normAutofit/>
          </a:bodyPr>
          <a:lstStyle>
            <a:lvl1pPr algn="l">
              <a:defRPr sz="700">
                <a:solidFill>
                  <a:schemeClr val="bg2"/>
                </a:solidFill>
              </a:defRPr>
            </a:lvl1pPr>
          </a:lstStyle>
          <a:p>
            <a:endParaRPr lang="nl-NL"/>
          </a:p>
        </p:txBody>
      </p:sp>
      <p:sp>
        <p:nvSpPr>
          <p:cNvPr id="6" name="Tijdelijke aanduiding voor dianummer 5"/>
          <p:cNvSpPr>
            <a:spLocks noGrp="1"/>
          </p:cNvSpPr>
          <p:nvPr>
            <p:ph type="sldNum" sz="quarter" idx="4"/>
          </p:nvPr>
        </p:nvSpPr>
        <p:spPr>
          <a:xfrm>
            <a:off x="11784012" y="6305549"/>
            <a:ext cx="396000" cy="396000"/>
          </a:xfrm>
          <a:prstGeom prst="rect">
            <a:avLst/>
          </a:prstGeom>
          <a:solidFill>
            <a:schemeClr val="bg1">
              <a:lumMod val="75000"/>
            </a:schemeClr>
          </a:solidFill>
          <a:ln>
            <a:noFill/>
          </a:ln>
        </p:spPr>
        <p:txBody>
          <a:bodyPr vert="horz" lIns="0" tIns="0" rIns="0" bIns="0" rtlCol="0" anchor="ctr">
            <a:normAutofit/>
          </a:bodyPr>
          <a:lstStyle>
            <a:lvl1pPr algn="ctr">
              <a:defRPr sz="900">
                <a:solidFill>
                  <a:schemeClr val="bg1"/>
                </a:solidFill>
              </a:defRPr>
            </a:lvl1pPr>
          </a:lstStyle>
          <a:p>
            <a:fld id="{1740E48E-4BDA-400B-9751-CE0FDCD52CC3}" type="slidenum">
              <a:rPr lang="nl-NL" smtClean="0"/>
              <a:pPr/>
              <a:t>‹nr.›</a:t>
            </a:fld>
            <a:endParaRPr lang="nl-NL"/>
          </a:p>
        </p:txBody>
      </p:sp>
      <p:cxnSp>
        <p:nvCxnSpPr>
          <p:cNvPr id="10" name="Rechte verbindingslijn 9"/>
          <p:cNvCxnSpPr>
            <a:cxnSpLocks/>
          </p:cNvCxnSpPr>
          <p:nvPr userDrawn="1"/>
        </p:nvCxnSpPr>
        <p:spPr>
          <a:xfrm>
            <a:off x="1457864" y="6488112"/>
            <a:ext cx="10326149"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hthoek 10"/>
          <p:cNvSpPr/>
          <p:nvPr userDrawn="1"/>
        </p:nvSpPr>
        <p:spPr>
          <a:xfrm>
            <a:off x="420914" y="-14288"/>
            <a:ext cx="2902857" cy="180000"/>
          </a:xfrm>
          <a:prstGeom prst="rect">
            <a:avLst/>
          </a:prstGeom>
          <a:solidFill>
            <a:srgbClr val="E60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10000"/>
              </a:lnSpc>
            </a:pPr>
            <a:endParaRPr lang="nl-NL">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23C71D85-50FA-4869-8D26-0C1550875804"/>
          <p:cNvPicPr>
            <a:picLocks noChangeAspect="1" noChangeArrowheads="1"/>
          </p:cNvPicPr>
          <p:nvPr userDrawn="1"/>
        </p:nvPicPr>
        <p:blipFill>
          <a:blip r:embed="rId23" cstate="print">
            <a:extLst>
              <a:ext uri="{28A0092B-C50C-407E-A947-70E740481C1C}">
                <a14:useLocalDpi xmlns:a14="http://schemas.microsoft.com/office/drawing/2010/main" val="0"/>
              </a:ext>
            </a:extLst>
          </a:blip>
          <a:stretch>
            <a:fillRect/>
          </a:stretch>
        </p:blipFill>
        <p:spPr bwMode="auto">
          <a:xfrm>
            <a:off x="410663" y="6269462"/>
            <a:ext cx="901246" cy="5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577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4" r:id="rId4"/>
    <p:sldLayoutId id="2147483668" r:id="rId5"/>
    <p:sldLayoutId id="2147483667" r:id="rId6"/>
    <p:sldLayoutId id="2147483671" r:id="rId7"/>
    <p:sldLayoutId id="2147483677" r:id="rId8"/>
    <p:sldLayoutId id="2147483676" r:id="rId9"/>
    <p:sldLayoutId id="2147483675" r:id="rId10"/>
    <p:sldLayoutId id="2147483674" r:id="rId11"/>
    <p:sldLayoutId id="2147483665" r:id="rId12"/>
    <p:sldLayoutId id="2147483662" r:id="rId13"/>
    <p:sldLayoutId id="2147483670" r:id="rId14"/>
    <p:sldLayoutId id="2147483663" r:id="rId15"/>
    <p:sldLayoutId id="2147483666" r:id="rId16"/>
    <p:sldLayoutId id="2147483661" r:id="rId17"/>
    <p:sldLayoutId id="2147483660" r:id="rId18"/>
    <p:sldLayoutId id="2147483654" r:id="rId19"/>
    <p:sldLayoutId id="2147483655" r:id="rId20"/>
    <p:sldLayoutId id="214748368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nl-NL" sz="2400" b="1" kern="1200" dirty="0">
          <a:solidFill>
            <a:srgbClr val="E60D74"/>
          </a:solidFill>
          <a:latin typeface="+mj-lt"/>
          <a:ea typeface="Tahoma" panose="020B0604030504040204" pitchFamily="34" charset="0"/>
          <a:cs typeface="Tahoma" panose="020B0604030504040204" pitchFamily="34" charset="0"/>
        </a:defRPr>
      </a:lvl1pPr>
    </p:titleStyle>
    <p:bodyStyle>
      <a:lvl1pPr marL="182563" indent="-182563" algn="l" defTabSz="720000" rtl="0" eaLnBrk="1" latinLnBrk="0" hangingPunct="1">
        <a:lnSpc>
          <a:spcPct val="110000"/>
        </a:lnSpc>
        <a:spcBef>
          <a:spcPts val="0"/>
        </a:spcBef>
        <a:spcAft>
          <a:spcPts val="400"/>
        </a:spcAft>
        <a:buClr>
          <a:srgbClr val="FF824B"/>
        </a:buClr>
        <a:buSzPct val="100000"/>
        <a:buFont typeface="Wingdings" panose="05000000000000000000" pitchFamily="2" charset="2"/>
        <a:buChar char="§"/>
        <a:defRPr sz="1600" kern="1200">
          <a:solidFill>
            <a:schemeClr val="tx1"/>
          </a:solidFill>
          <a:latin typeface="+mn-lt"/>
          <a:ea typeface="+mn-ea"/>
          <a:cs typeface="+mn-cs"/>
        </a:defRPr>
      </a:lvl1pPr>
      <a:lvl2pPr marL="355600" indent="-173038" algn="l" defTabSz="720000" rtl="0" eaLnBrk="1" latinLnBrk="0" hangingPunct="1">
        <a:lnSpc>
          <a:spcPct val="110000"/>
        </a:lnSpc>
        <a:spcBef>
          <a:spcPts val="0"/>
        </a:spcBef>
        <a:spcAft>
          <a:spcPts val="400"/>
        </a:spcAft>
        <a:buClr>
          <a:srgbClr val="FF824B"/>
        </a:buClr>
        <a:buSzPct val="100000"/>
        <a:buFont typeface="Wingdings" panose="05000000000000000000" pitchFamily="2" charset="2"/>
        <a:buChar char="§"/>
        <a:defRPr sz="1400" kern="1200">
          <a:solidFill>
            <a:schemeClr val="tx1"/>
          </a:solidFill>
          <a:latin typeface="+mn-lt"/>
          <a:ea typeface="+mn-ea"/>
          <a:cs typeface="+mn-cs"/>
        </a:defRPr>
      </a:lvl2pPr>
      <a:lvl3pPr marL="630238" indent="-182563" algn="l" defTabSz="720000" rtl="0" eaLnBrk="1" latinLnBrk="0" hangingPunct="1">
        <a:lnSpc>
          <a:spcPct val="110000"/>
        </a:lnSpc>
        <a:spcBef>
          <a:spcPts val="0"/>
        </a:spcBef>
        <a:spcAft>
          <a:spcPts val="400"/>
        </a:spcAft>
        <a:buClr>
          <a:srgbClr val="FF824B"/>
        </a:buClr>
        <a:buSzPct val="100000"/>
        <a:buFont typeface="Wingdings" panose="05000000000000000000" pitchFamily="2" charset="2"/>
        <a:buChar char="§"/>
        <a:defRPr sz="1200" kern="1200">
          <a:solidFill>
            <a:schemeClr val="tx1"/>
          </a:solidFill>
          <a:latin typeface="+mn-lt"/>
          <a:ea typeface="+mn-ea"/>
          <a:cs typeface="+mn-cs"/>
        </a:defRPr>
      </a:lvl3pPr>
      <a:lvl4pPr marL="803275" indent="-173038" algn="l" defTabSz="720000" rtl="0" eaLnBrk="1" latinLnBrk="0" hangingPunct="1">
        <a:lnSpc>
          <a:spcPct val="110000"/>
        </a:lnSpc>
        <a:spcBef>
          <a:spcPts val="0"/>
        </a:spcBef>
        <a:spcAft>
          <a:spcPts val="400"/>
        </a:spcAft>
        <a:buClr>
          <a:srgbClr val="FF824B"/>
        </a:buClr>
        <a:buSzPct val="100000"/>
        <a:buFont typeface="Wingdings" panose="05000000000000000000" pitchFamily="2" charset="2"/>
        <a:buChar char="§"/>
        <a:defRPr sz="1200" kern="1200">
          <a:solidFill>
            <a:schemeClr val="tx1"/>
          </a:solidFill>
          <a:latin typeface="+mn-lt"/>
          <a:ea typeface="+mn-ea"/>
          <a:cs typeface="+mn-cs"/>
        </a:defRPr>
      </a:lvl4pPr>
      <a:lvl5pPr marL="985838" indent="-182563" algn="l" defTabSz="720000" rtl="0" eaLnBrk="1" latinLnBrk="0" hangingPunct="1">
        <a:lnSpc>
          <a:spcPct val="110000"/>
        </a:lnSpc>
        <a:spcBef>
          <a:spcPts val="0"/>
        </a:spcBef>
        <a:spcAft>
          <a:spcPts val="400"/>
        </a:spcAft>
        <a:buClr>
          <a:srgbClr val="FF824B"/>
        </a:buClr>
        <a:buSzPct val="100000"/>
        <a:buFont typeface="Wingdings" panose="05000000000000000000" pitchFamily="2" charset="2"/>
        <a:buChar char="§"/>
        <a:defRPr lang="nl-NL" sz="1600" kern="1200" dirty="0">
          <a:solidFill>
            <a:srgbClr val="E60D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57" userDrawn="1">
          <p15:clr>
            <a:srgbClr val="F26B43"/>
          </p15:clr>
        </p15:guide>
        <p15:guide id="3" pos="7423" userDrawn="1">
          <p15:clr>
            <a:srgbClr val="F26B43"/>
          </p15:clr>
        </p15:guide>
        <p15:guide id="4" orient="horz" pos="2160" userDrawn="1">
          <p15:clr>
            <a:srgbClr val="F26B43"/>
          </p15:clr>
        </p15:guide>
        <p15:guide id="5" orient="horz" pos="3906" userDrawn="1">
          <p15:clr>
            <a:srgbClr val="F26B43"/>
          </p15:clr>
        </p15:guide>
        <p15:guide id="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5.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7.svg"/><Relationship Id="rId9" Type="http://schemas.openxmlformats.org/officeDocument/2006/relationships/image" Target="../media/image24.png"/><Relationship Id="rId1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19.jpeg"/><Relationship Id="rId4" Type="http://schemas.openxmlformats.org/officeDocument/2006/relationships/image" Target="../media/image7.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91402" y="2531443"/>
            <a:ext cx="184731" cy="461665"/>
          </a:xfrm>
          <a:prstGeom prst="rect">
            <a:avLst/>
          </a:prstGeom>
          <a:noFill/>
        </p:spPr>
        <p:txBody>
          <a:bodyPr wrap="none" rtlCol="0">
            <a:spAutoFit/>
          </a:bodyPr>
          <a:lstStyle/>
          <a:p>
            <a:endParaRPr lang="nl-NL" sz="2400"/>
          </a:p>
        </p:txBody>
      </p:sp>
      <p:sp>
        <p:nvSpPr>
          <p:cNvPr id="7" name="Rechthoek 6">
            <a:extLst>
              <a:ext uri="{FF2B5EF4-FFF2-40B4-BE49-F238E27FC236}">
                <a16:creationId xmlns:a16="http://schemas.microsoft.com/office/drawing/2014/main" id="{ADFF5233-8E1A-2049-B3F4-34D41F21885B}"/>
              </a:ext>
            </a:extLst>
          </p:cNvPr>
          <p:cNvSpPr/>
          <p:nvPr/>
        </p:nvSpPr>
        <p:spPr>
          <a:xfrm>
            <a:off x="0" y="3813901"/>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3" name="Tekstvak 2">
            <a:extLst>
              <a:ext uri="{FF2B5EF4-FFF2-40B4-BE49-F238E27FC236}">
                <a16:creationId xmlns:a16="http://schemas.microsoft.com/office/drawing/2014/main" id="{FD0A6675-804C-BE4E-9945-FD3673B958B3}"/>
              </a:ext>
            </a:extLst>
          </p:cNvPr>
          <p:cNvSpPr txBox="1"/>
          <p:nvPr/>
        </p:nvSpPr>
        <p:spPr>
          <a:xfrm>
            <a:off x="4258101" y="3860589"/>
            <a:ext cx="7137780" cy="830997"/>
          </a:xfrm>
          <a:prstGeom prst="rect">
            <a:avLst/>
          </a:prstGeom>
          <a:noFill/>
        </p:spPr>
        <p:txBody>
          <a:bodyPr wrap="square" rtlCol="0">
            <a:spAutoFit/>
          </a:bodyPr>
          <a:lstStyle/>
          <a:p>
            <a:r>
              <a:rPr lang="nl-NL" sz="4800" dirty="0">
                <a:solidFill>
                  <a:srgbClr val="FF6E00"/>
                </a:solidFill>
              </a:rPr>
              <a:t>(slogan omroep)</a:t>
            </a:r>
          </a:p>
        </p:txBody>
      </p:sp>
      <p:pic>
        <p:nvPicPr>
          <p:cNvPr id="9" name="Graphic 8">
            <a:extLst>
              <a:ext uri="{FF2B5EF4-FFF2-40B4-BE49-F238E27FC236}">
                <a16:creationId xmlns:a16="http://schemas.microsoft.com/office/drawing/2014/main" id="{336C7BE9-D6C1-3562-9532-5A6C70052FF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30" r="69325"/>
          <a:stretch/>
        </p:blipFill>
        <p:spPr>
          <a:xfrm>
            <a:off x="291402" y="1155586"/>
            <a:ext cx="3669529" cy="3585978"/>
          </a:xfrm>
          <a:prstGeom prst="rect">
            <a:avLst/>
          </a:prstGeom>
        </p:spPr>
      </p:pic>
      <p:sp>
        <p:nvSpPr>
          <p:cNvPr id="10" name="Tekstvak 9">
            <a:extLst>
              <a:ext uri="{FF2B5EF4-FFF2-40B4-BE49-F238E27FC236}">
                <a16:creationId xmlns:a16="http://schemas.microsoft.com/office/drawing/2014/main" id="{EE0FCF8E-7FC6-1EDB-ACE1-E23B04CEF1A8}"/>
              </a:ext>
            </a:extLst>
          </p:cNvPr>
          <p:cNvSpPr txBox="1"/>
          <p:nvPr/>
        </p:nvSpPr>
        <p:spPr>
          <a:xfrm>
            <a:off x="4258101" y="1874909"/>
            <a:ext cx="7478974" cy="1015663"/>
          </a:xfrm>
          <a:prstGeom prst="rect">
            <a:avLst/>
          </a:prstGeom>
          <a:noFill/>
        </p:spPr>
        <p:txBody>
          <a:bodyPr wrap="square" rtlCol="0">
            <a:spAutoFit/>
          </a:bodyPr>
          <a:lstStyle/>
          <a:p>
            <a:r>
              <a:rPr lang="nl-NL" sz="6000" b="1" dirty="0">
                <a:solidFill>
                  <a:schemeClr val="tx1">
                    <a:lumMod val="50000"/>
                  </a:schemeClr>
                </a:solidFill>
              </a:rPr>
              <a:t>(Naam omroep)</a:t>
            </a:r>
          </a:p>
        </p:txBody>
      </p:sp>
      <p:sp>
        <p:nvSpPr>
          <p:cNvPr id="11" name="Rechthoek 10">
            <a:extLst>
              <a:ext uri="{FF2B5EF4-FFF2-40B4-BE49-F238E27FC236}">
                <a16:creationId xmlns:a16="http://schemas.microsoft.com/office/drawing/2014/main" id="{05A73154-CEA9-2800-27F0-8CFA6C602003}"/>
              </a:ext>
            </a:extLst>
          </p:cNvPr>
          <p:cNvSpPr/>
          <p:nvPr/>
        </p:nvSpPr>
        <p:spPr>
          <a:xfrm>
            <a:off x="-42244" y="6035240"/>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4" name="Tekstvak 13">
            <a:extLst>
              <a:ext uri="{FF2B5EF4-FFF2-40B4-BE49-F238E27FC236}">
                <a16:creationId xmlns:a16="http://schemas.microsoft.com/office/drawing/2014/main" id="{39F357DE-0DC8-901E-FADC-6BFFD7CB09F7}"/>
              </a:ext>
            </a:extLst>
          </p:cNvPr>
          <p:cNvSpPr txBox="1"/>
          <p:nvPr/>
        </p:nvSpPr>
        <p:spPr>
          <a:xfrm>
            <a:off x="291402" y="6372779"/>
            <a:ext cx="3313022" cy="307777"/>
          </a:xfrm>
          <a:prstGeom prst="rect">
            <a:avLst/>
          </a:prstGeom>
          <a:noFill/>
        </p:spPr>
        <p:txBody>
          <a:bodyPr wrap="square" rtlCol="0">
            <a:spAutoFit/>
          </a:bodyPr>
          <a:lstStyle/>
          <a:p>
            <a:r>
              <a:rPr lang="nl-NL" sz="1400" dirty="0" err="1">
                <a:solidFill>
                  <a:srgbClr val="FAF3EF"/>
                </a:solidFill>
              </a:rPr>
              <a:t>www.websiteadresomroep.nl</a:t>
            </a:r>
            <a:endParaRPr lang="nl-NL" sz="1400" dirty="0">
              <a:solidFill>
                <a:srgbClr val="FAF3EF"/>
              </a:solidFill>
            </a:endParaRPr>
          </a:p>
        </p:txBody>
      </p:sp>
      <p:pic>
        <p:nvPicPr>
          <p:cNvPr id="4" name="Afbeelding 3">
            <a:extLst>
              <a:ext uri="{FF2B5EF4-FFF2-40B4-BE49-F238E27FC236}">
                <a16:creationId xmlns:a16="http://schemas.microsoft.com/office/drawing/2014/main" id="{2F864423-223C-082D-F928-00B0597FD6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4928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AD093-463D-319D-2BE0-D7ABA5480A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243540-8C53-942F-F132-BB5DD5136F42}"/>
              </a:ext>
            </a:extLst>
          </p:cNvPr>
          <p:cNvSpPr>
            <a:spLocks noGrp="1"/>
          </p:cNvSpPr>
          <p:nvPr>
            <p:ph type="title"/>
          </p:nvPr>
        </p:nvSpPr>
        <p:spPr/>
        <p:txBody>
          <a:bodyPr/>
          <a:lstStyle/>
          <a:p>
            <a:r>
              <a:rPr lang="nl-NL" dirty="0">
                <a:solidFill>
                  <a:srgbClr val="000000"/>
                </a:solidFill>
              </a:rPr>
              <a:t>Wat verandert er?</a:t>
            </a:r>
          </a:p>
        </p:txBody>
      </p:sp>
      <p:pic>
        <p:nvPicPr>
          <p:cNvPr id="10" name="Graphic 9">
            <a:extLst>
              <a:ext uri="{FF2B5EF4-FFF2-40B4-BE49-F238E27FC236}">
                <a16:creationId xmlns:a16="http://schemas.microsoft.com/office/drawing/2014/main" id="{AF4EB39D-0FE4-2BD2-EE0E-0858A6A80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168697" y="-438949"/>
            <a:ext cx="15114487" cy="6416797"/>
          </a:xfrm>
          <a:prstGeom prst="rect">
            <a:avLst/>
          </a:prstGeom>
        </p:spPr>
      </p:pic>
      <p:pic>
        <p:nvPicPr>
          <p:cNvPr id="24" name="Graphic 23">
            <a:extLst>
              <a:ext uri="{FF2B5EF4-FFF2-40B4-BE49-F238E27FC236}">
                <a16:creationId xmlns:a16="http://schemas.microsoft.com/office/drawing/2014/main" id="{274750B8-A7F3-A885-C6AB-5D52CA65FC1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D3B21F83-5C32-20A2-0DB3-BA3234F3E539}"/>
              </a:ext>
            </a:extLst>
          </p:cNvPr>
          <p:cNvSpPr/>
          <p:nvPr/>
        </p:nvSpPr>
        <p:spPr>
          <a:xfrm>
            <a:off x="-42244" y="6025028"/>
            <a:ext cx="12234244"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3930E39F-F8AC-805E-08EF-F7A065565BAF}"/>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30" name="Tekstvak 29">
            <a:extLst>
              <a:ext uri="{FF2B5EF4-FFF2-40B4-BE49-F238E27FC236}">
                <a16:creationId xmlns:a16="http://schemas.microsoft.com/office/drawing/2014/main" id="{A928009B-3AAA-6CE8-412F-D151FBE761B2}"/>
              </a:ext>
            </a:extLst>
          </p:cNvPr>
          <p:cNvSpPr txBox="1"/>
          <p:nvPr/>
        </p:nvSpPr>
        <p:spPr>
          <a:xfrm>
            <a:off x="1375504" y="1062618"/>
            <a:ext cx="4457839" cy="461665"/>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Bekostiging naar het Rijk</a:t>
            </a:r>
          </a:p>
        </p:txBody>
      </p:sp>
      <p:pic>
        <p:nvPicPr>
          <p:cNvPr id="33" name="Graphic 32">
            <a:extLst>
              <a:ext uri="{FF2B5EF4-FFF2-40B4-BE49-F238E27FC236}">
                <a16:creationId xmlns:a16="http://schemas.microsoft.com/office/drawing/2014/main" id="{4723F8B7-9D80-E67A-82B0-34CACB1563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179" y="2255660"/>
            <a:ext cx="489754" cy="489754"/>
          </a:xfrm>
          <a:prstGeom prst="rect">
            <a:avLst/>
          </a:prstGeom>
        </p:spPr>
      </p:pic>
      <p:pic>
        <p:nvPicPr>
          <p:cNvPr id="35" name="Graphic 34">
            <a:extLst>
              <a:ext uri="{FF2B5EF4-FFF2-40B4-BE49-F238E27FC236}">
                <a16:creationId xmlns:a16="http://schemas.microsoft.com/office/drawing/2014/main" id="{4ABA90AA-20BC-50F4-ABBD-A498F34290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0396" y="2877380"/>
            <a:ext cx="489754" cy="489754"/>
          </a:xfrm>
          <a:prstGeom prst="rect">
            <a:avLst/>
          </a:prstGeom>
        </p:spPr>
      </p:pic>
      <p:sp>
        <p:nvSpPr>
          <p:cNvPr id="37" name="Tekstvak 36">
            <a:extLst>
              <a:ext uri="{FF2B5EF4-FFF2-40B4-BE49-F238E27FC236}">
                <a16:creationId xmlns:a16="http://schemas.microsoft.com/office/drawing/2014/main" id="{FDD140C4-CADC-1BE3-861F-1C99A1C35AFE}"/>
              </a:ext>
            </a:extLst>
          </p:cNvPr>
          <p:cNvSpPr txBox="1"/>
          <p:nvPr/>
        </p:nvSpPr>
        <p:spPr>
          <a:xfrm>
            <a:off x="1375504" y="1648421"/>
            <a:ext cx="6638204" cy="461665"/>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Eén omroep per streek</a:t>
            </a:r>
          </a:p>
        </p:txBody>
      </p:sp>
      <p:sp>
        <p:nvSpPr>
          <p:cNvPr id="38" name="Tekstvak 37">
            <a:extLst>
              <a:ext uri="{FF2B5EF4-FFF2-40B4-BE49-F238E27FC236}">
                <a16:creationId xmlns:a16="http://schemas.microsoft.com/office/drawing/2014/main" id="{7A92153C-B05F-FC1C-21B8-6A898D2D0F1C}"/>
              </a:ext>
            </a:extLst>
          </p:cNvPr>
          <p:cNvSpPr txBox="1"/>
          <p:nvPr/>
        </p:nvSpPr>
        <p:spPr>
          <a:xfrm>
            <a:off x="1375504" y="2307785"/>
            <a:ext cx="9551576" cy="461665"/>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Versterking democratische functies</a:t>
            </a:r>
          </a:p>
        </p:txBody>
      </p:sp>
      <p:sp>
        <p:nvSpPr>
          <p:cNvPr id="40" name="Tekstvak 39">
            <a:extLst>
              <a:ext uri="{FF2B5EF4-FFF2-40B4-BE49-F238E27FC236}">
                <a16:creationId xmlns:a16="http://schemas.microsoft.com/office/drawing/2014/main" id="{706DB43B-2AD8-C756-909F-293BDD1E2649}"/>
              </a:ext>
            </a:extLst>
          </p:cNvPr>
          <p:cNvSpPr txBox="1"/>
          <p:nvPr/>
        </p:nvSpPr>
        <p:spPr>
          <a:xfrm>
            <a:off x="1375504" y="2935156"/>
            <a:ext cx="9825896" cy="830997"/>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Strengere aanwijzingscriteria, gemeente adviseert over </a:t>
            </a:r>
            <a:r>
              <a:rPr lang="nl-NL" sz="2400" dirty="0" err="1">
                <a:solidFill>
                  <a:srgbClr val="3C2E1E"/>
                </a:solidFill>
                <a:latin typeface="Open Sans Light" pitchFamily="2" charset="0"/>
                <a:ea typeface="Open Sans Light" pitchFamily="2" charset="0"/>
                <a:cs typeface="Open Sans Light" pitchFamily="2" charset="0"/>
              </a:rPr>
              <a:t>pbo</a:t>
            </a:r>
            <a:r>
              <a:rPr lang="nl-NL" sz="2400" dirty="0">
                <a:solidFill>
                  <a:srgbClr val="3C2E1E"/>
                </a:solidFill>
                <a:latin typeface="Open Sans Light" pitchFamily="2" charset="0"/>
                <a:ea typeface="Open Sans Light" pitchFamily="2" charset="0"/>
                <a:cs typeface="Open Sans Light" pitchFamily="2" charset="0"/>
              </a:rPr>
              <a:t>, samenwerkingen en vrijwilligersbeleid </a:t>
            </a:r>
          </a:p>
        </p:txBody>
      </p:sp>
      <p:sp>
        <p:nvSpPr>
          <p:cNvPr id="41" name="Tekstvak 40">
            <a:extLst>
              <a:ext uri="{FF2B5EF4-FFF2-40B4-BE49-F238E27FC236}">
                <a16:creationId xmlns:a16="http://schemas.microsoft.com/office/drawing/2014/main" id="{337B4130-2019-9E68-69E3-69856467D7A4}"/>
              </a:ext>
            </a:extLst>
          </p:cNvPr>
          <p:cNvSpPr txBox="1"/>
          <p:nvPr/>
        </p:nvSpPr>
        <p:spPr>
          <a:xfrm>
            <a:off x="1411250" y="3758229"/>
            <a:ext cx="9988572" cy="461665"/>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Verhoogde eisen aan het media-aanbod</a:t>
            </a:r>
          </a:p>
        </p:txBody>
      </p:sp>
      <p:pic>
        <p:nvPicPr>
          <p:cNvPr id="3" name="Graphic 2">
            <a:extLst>
              <a:ext uri="{FF2B5EF4-FFF2-40B4-BE49-F238E27FC236}">
                <a16:creationId xmlns:a16="http://schemas.microsoft.com/office/drawing/2014/main" id="{C0E10054-1C49-6C3B-F545-20350D0152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2290" y="1033446"/>
            <a:ext cx="489754" cy="489754"/>
          </a:xfrm>
          <a:prstGeom prst="rect">
            <a:avLst/>
          </a:prstGeom>
        </p:spPr>
      </p:pic>
      <p:pic>
        <p:nvPicPr>
          <p:cNvPr id="4" name="Graphic 3">
            <a:extLst>
              <a:ext uri="{FF2B5EF4-FFF2-40B4-BE49-F238E27FC236}">
                <a16:creationId xmlns:a16="http://schemas.microsoft.com/office/drawing/2014/main" id="{82A6E88A-3AC0-7103-E96B-A2CEAD5378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2289" y="1619876"/>
            <a:ext cx="489754" cy="489754"/>
          </a:xfrm>
          <a:prstGeom prst="rect">
            <a:avLst/>
          </a:prstGeom>
        </p:spPr>
      </p:pic>
      <p:pic>
        <p:nvPicPr>
          <p:cNvPr id="1026" name="Picture 2">
            <a:extLst>
              <a:ext uri="{FF2B5EF4-FFF2-40B4-BE49-F238E27FC236}">
                <a16:creationId xmlns:a16="http://schemas.microsoft.com/office/drawing/2014/main" id="{7B9D1940-12B2-4882-4EB0-71E58C9C5E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178" y="3686154"/>
            <a:ext cx="489754" cy="489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93A9-F422-5C3A-422E-2F9DFAB1E3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396" y="4260978"/>
            <a:ext cx="489754" cy="48975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CF74B03-2129-31D5-FB08-2665E8B99A42}"/>
              </a:ext>
            </a:extLst>
          </p:cNvPr>
          <p:cNvSpPr txBox="1"/>
          <p:nvPr/>
        </p:nvSpPr>
        <p:spPr>
          <a:xfrm>
            <a:off x="1411250" y="4299600"/>
            <a:ext cx="10216870" cy="830997"/>
          </a:xfrm>
          <a:prstGeom prst="rect">
            <a:avLst/>
          </a:prstGeom>
          <a:noFill/>
        </p:spPr>
        <p:txBody>
          <a:bodyPr wrap="square" rtlCol="0">
            <a:spAutoFit/>
          </a:bodyPr>
          <a:lstStyle/>
          <a:p>
            <a:r>
              <a:rPr lang="nl-NL" sz="2400" dirty="0">
                <a:solidFill>
                  <a:srgbClr val="3C2E1E"/>
                </a:solidFill>
                <a:latin typeface="Open Sans Light" pitchFamily="2" charset="0"/>
                <a:ea typeface="Open Sans Light" pitchFamily="2" charset="0"/>
                <a:cs typeface="Open Sans Light" pitchFamily="2" charset="0"/>
              </a:rPr>
              <a:t>Duidelijke evaluatie en rapportage, zekerheid over besteding van publieke middelen</a:t>
            </a:r>
          </a:p>
        </p:txBody>
      </p:sp>
      <p:pic>
        <p:nvPicPr>
          <p:cNvPr id="15" name="Afbeelding 14">
            <a:extLst>
              <a:ext uri="{FF2B5EF4-FFF2-40B4-BE49-F238E27FC236}">
                <a16:creationId xmlns:a16="http://schemas.microsoft.com/office/drawing/2014/main" id="{CED4075F-D402-86B1-F63F-0A302B1413F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395564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0000"/>
                </a:solidFill>
              </a:rPr>
              <a:t>Voorbeelden van media-aanbod</a:t>
            </a: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04540" y="444726"/>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29607"/>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pic>
        <p:nvPicPr>
          <p:cNvPr id="7" name="Afbeelding 6">
            <a:extLst>
              <a:ext uri="{FF2B5EF4-FFF2-40B4-BE49-F238E27FC236}">
                <a16:creationId xmlns:a16="http://schemas.microsoft.com/office/drawing/2014/main" id="{9CCE5942-6AAC-D2E4-F770-46A0EFEBC2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5018" y="1462408"/>
            <a:ext cx="3184090" cy="2121958"/>
          </a:xfrm>
          <a:prstGeom prst="rect">
            <a:avLst/>
          </a:prstGeom>
        </p:spPr>
      </p:pic>
      <p:pic>
        <p:nvPicPr>
          <p:cNvPr id="9" name="Afbeelding 8">
            <a:extLst>
              <a:ext uri="{FF2B5EF4-FFF2-40B4-BE49-F238E27FC236}">
                <a16:creationId xmlns:a16="http://schemas.microsoft.com/office/drawing/2014/main" id="{A92A8574-B104-AFAB-D83B-1C8BC99078B4}"/>
              </a:ext>
            </a:extLst>
          </p:cNvPr>
          <p:cNvPicPr>
            <a:picLocks noChangeAspect="1"/>
          </p:cNvPicPr>
          <p:nvPr/>
        </p:nvPicPr>
        <p:blipFill>
          <a:blip r:embed="rId8">
            <a:extLst>
              <a:ext uri="{28A0092B-C50C-407E-A947-70E740481C1C}">
                <a14:useLocalDpi xmlns:a14="http://schemas.microsoft.com/office/drawing/2010/main" val="0"/>
              </a:ext>
            </a:extLst>
          </a:blip>
          <a:srcRect l="7875" r="7875"/>
          <a:stretch/>
        </p:blipFill>
        <p:spPr>
          <a:xfrm>
            <a:off x="4444613" y="1462024"/>
            <a:ext cx="3184090" cy="2122726"/>
          </a:xfrm>
          <a:prstGeom prst="rect">
            <a:avLst/>
          </a:prstGeom>
        </p:spPr>
      </p:pic>
      <p:pic>
        <p:nvPicPr>
          <p:cNvPr id="12" name="Afbeelding 11">
            <a:extLst>
              <a:ext uri="{FF2B5EF4-FFF2-40B4-BE49-F238E27FC236}">
                <a16:creationId xmlns:a16="http://schemas.microsoft.com/office/drawing/2014/main" id="{21B86EB0-EEDC-6862-318A-552FC8FC35DB}"/>
              </a:ext>
            </a:extLst>
          </p:cNvPr>
          <p:cNvPicPr>
            <a:picLocks noChangeAspect="1"/>
          </p:cNvPicPr>
          <p:nvPr/>
        </p:nvPicPr>
        <p:blipFill>
          <a:blip r:embed="rId9">
            <a:extLst>
              <a:ext uri="{28A0092B-C50C-407E-A947-70E740481C1C}">
                <a14:useLocalDpi xmlns:a14="http://schemas.microsoft.com/office/drawing/2010/main" val="0"/>
              </a:ext>
            </a:extLst>
          </a:blip>
          <a:srcRect l="83" r="83"/>
          <a:stretch/>
        </p:blipFill>
        <p:spPr>
          <a:xfrm>
            <a:off x="8236851" y="1462024"/>
            <a:ext cx="3178804" cy="2122726"/>
          </a:xfrm>
          <a:prstGeom prst="rect">
            <a:avLst/>
          </a:prstGeom>
        </p:spPr>
      </p:pic>
      <p:sp>
        <p:nvSpPr>
          <p:cNvPr id="3" name="Tekstvak 2">
            <a:extLst>
              <a:ext uri="{FF2B5EF4-FFF2-40B4-BE49-F238E27FC236}">
                <a16:creationId xmlns:a16="http://schemas.microsoft.com/office/drawing/2014/main" id="{50D30D00-7FC5-2C04-01F0-AD9EE5AEB966}"/>
              </a:ext>
            </a:extLst>
          </p:cNvPr>
          <p:cNvSpPr txBox="1"/>
          <p:nvPr/>
        </p:nvSpPr>
        <p:spPr>
          <a:xfrm>
            <a:off x="8189012" y="3919340"/>
            <a:ext cx="4045230" cy="2031325"/>
          </a:xfrm>
          <a:prstGeom prst="rect">
            <a:avLst/>
          </a:prstGeom>
          <a:noFill/>
        </p:spPr>
        <p:txBody>
          <a:bodyPr wrap="square" lIns="91440" tIns="45720" rIns="91440" bIns="45720" rtlCol="0" anchor="t">
            <a:spAutoFit/>
          </a:bodyPr>
          <a:lstStyle/>
          <a:p>
            <a:r>
              <a:rPr lang="nl-NL" b="1" dirty="0">
                <a:solidFill>
                  <a:schemeClr val="tx1">
                    <a:lumMod val="50000"/>
                  </a:schemeClr>
                </a:solidFill>
              </a:rPr>
              <a:t>Verbindend</a:t>
            </a:r>
          </a:p>
          <a:p>
            <a:pPr marL="285750" indent="-285750">
              <a:buFont typeface="Arial"/>
              <a:buChar char="•"/>
            </a:pPr>
            <a:r>
              <a:rPr lang="nl-NL" dirty="0">
                <a:solidFill>
                  <a:schemeClr val="tx1">
                    <a:lumMod val="50000"/>
                  </a:schemeClr>
                </a:solidFill>
              </a:rPr>
              <a:t>Radio en/of tv-programma</a:t>
            </a:r>
          </a:p>
          <a:p>
            <a:pPr marL="285750" indent="-285750">
              <a:buFont typeface="Arial"/>
              <a:buChar char="•"/>
            </a:pPr>
            <a:r>
              <a:rPr lang="nl-NL" err="1">
                <a:solidFill>
                  <a:schemeClr val="tx1">
                    <a:lumMod val="50000"/>
                  </a:schemeClr>
                </a:solidFill>
              </a:rPr>
              <a:t>Feelgood</a:t>
            </a:r>
            <a:r>
              <a:rPr lang="nl-NL" dirty="0">
                <a:solidFill>
                  <a:schemeClr val="tx1">
                    <a:lumMod val="50000"/>
                  </a:schemeClr>
                </a:solidFill>
              </a:rPr>
              <a:t> item of actie</a:t>
            </a:r>
          </a:p>
          <a:p>
            <a:pPr marL="285750" indent="-285750">
              <a:buFont typeface="Arial"/>
              <a:buChar char="•"/>
            </a:pPr>
            <a:r>
              <a:rPr lang="nl-NL" dirty="0">
                <a:solidFill>
                  <a:schemeClr val="tx1">
                    <a:lumMod val="50000"/>
                  </a:schemeClr>
                </a:solidFill>
              </a:rPr>
              <a:t>Bepaalde doelgroepenprojecten</a:t>
            </a:r>
          </a:p>
          <a:p>
            <a:pPr marL="285750" indent="-285750">
              <a:buFont typeface="Arial"/>
              <a:buChar char="•"/>
            </a:pPr>
            <a:r>
              <a:rPr lang="nl-NL" dirty="0">
                <a:solidFill>
                  <a:schemeClr val="tx1">
                    <a:lumMod val="50000"/>
                  </a:schemeClr>
                </a:solidFill>
              </a:rPr>
              <a:t>Buurtverhalen</a:t>
            </a:r>
            <a:br>
              <a:rPr lang="nl-NL" dirty="0"/>
            </a:br>
            <a:endParaRPr lang="nl-NL" dirty="0"/>
          </a:p>
        </p:txBody>
      </p:sp>
      <p:sp>
        <p:nvSpPr>
          <p:cNvPr id="4" name="Tekstvak 3">
            <a:extLst>
              <a:ext uri="{FF2B5EF4-FFF2-40B4-BE49-F238E27FC236}">
                <a16:creationId xmlns:a16="http://schemas.microsoft.com/office/drawing/2014/main" id="{7C5B30A8-33FF-C9B5-7B2C-38FB20086E3E}"/>
              </a:ext>
            </a:extLst>
          </p:cNvPr>
          <p:cNvSpPr txBox="1"/>
          <p:nvPr/>
        </p:nvSpPr>
        <p:spPr>
          <a:xfrm>
            <a:off x="4463573" y="3919340"/>
            <a:ext cx="3510186" cy="2031325"/>
          </a:xfrm>
          <a:prstGeom prst="rect">
            <a:avLst/>
          </a:prstGeom>
          <a:noFill/>
        </p:spPr>
        <p:txBody>
          <a:bodyPr wrap="square" lIns="91440" tIns="45720" rIns="91440" bIns="45720" rtlCol="0" anchor="t">
            <a:spAutoFit/>
          </a:bodyPr>
          <a:lstStyle/>
          <a:p>
            <a:r>
              <a:rPr lang="nl-NL" b="1" dirty="0">
                <a:solidFill>
                  <a:schemeClr val="tx1">
                    <a:lumMod val="50000"/>
                  </a:schemeClr>
                </a:solidFill>
              </a:rPr>
              <a:t>Informerend</a:t>
            </a:r>
          </a:p>
          <a:p>
            <a:pPr marL="285750" indent="-285750">
              <a:buFont typeface="Arial"/>
              <a:buChar char="•"/>
            </a:pPr>
            <a:r>
              <a:rPr lang="nl-NL" err="1">
                <a:solidFill>
                  <a:schemeClr val="tx1">
                    <a:lumMod val="50000"/>
                  </a:schemeClr>
                </a:solidFill>
              </a:rPr>
              <a:t>Websitenaam.nl</a:t>
            </a:r>
            <a:r>
              <a:rPr lang="nl-NL" dirty="0">
                <a:solidFill>
                  <a:schemeClr val="tx1">
                    <a:lumMod val="50000"/>
                  </a:schemeClr>
                </a:solidFill>
              </a:rPr>
              <a:t> en app</a:t>
            </a:r>
          </a:p>
          <a:p>
            <a:pPr marL="285750" indent="-285750">
              <a:buFont typeface="Arial"/>
              <a:buChar char="•"/>
            </a:pPr>
            <a:r>
              <a:rPr lang="nl-NL" dirty="0">
                <a:solidFill>
                  <a:schemeClr val="tx1">
                    <a:lumMod val="50000"/>
                  </a:schemeClr>
                </a:solidFill>
              </a:rPr>
              <a:t>Radio en/of tv-programma</a:t>
            </a:r>
          </a:p>
          <a:p>
            <a:pPr marL="285750" indent="-285750">
              <a:buFont typeface="Arial"/>
              <a:buChar char="•"/>
            </a:pPr>
            <a:r>
              <a:rPr lang="nl-NL" dirty="0">
                <a:solidFill>
                  <a:schemeClr val="tx1">
                    <a:lumMod val="50000"/>
                  </a:schemeClr>
                </a:solidFill>
              </a:rPr>
              <a:t>Podcast</a:t>
            </a:r>
          </a:p>
          <a:p>
            <a:pPr marL="285750" indent="-285750">
              <a:buFont typeface="Arial"/>
              <a:buChar char="•"/>
            </a:pPr>
            <a:r>
              <a:rPr lang="nl-NL" err="1">
                <a:solidFill>
                  <a:schemeClr val="tx1">
                    <a:lumMod val="50000"/>
                  </a:schemeClr>
                </a:solidFill>
              </a:rPr>
              <a:t>Social</a:t>
            </a:r>
            <a:r>
              <a:rPr lang="nl-NL" dirty="0">
                <a:solidFill>
                  <a:schemeClr val="tx1">
                    <a:lumMod val="50000"/>
                  </a:schemeClr>
                </a:solidFill>
              </a:rPr>
              <a:t> media-account</a:t>
            </a:r>
          </a:p>
          <a:p>
            <a:pPr marL="285750" indent="-285750">
              <a:buFont typeface="Arial"/>
              <a:buChar char="•"/>
            </a:pPr>
            <a:r>
              <a:rPr lang="nl-NL" dirty="0">
                <a:solidFill>
                  <a:schemeClr val="tx1">
                    <a:lumMod val="50000"/>
                  </a:schemeClr>
                </a:solidFill>
              </a:rPr>
              <a:t>Belangrijk gemeentenieuws</a:t>
            </a:r>
            <a:endParaRPr lang="nl-NL" dirty="0"/>
          </a:p>
        </p:txBody>
      </p:sp>
      <p:sp>
        <p:nvSpPr>
          <p:cNvPr id="6" name="Tekstvak 5">
            <a:extLst>
              <a:ext uri="{FF2B5EF4-FFF2-40B4-BE49-F238E27FC236}">
                <a16:creationId xmlns:a16="http://schemas.microsoft.com/office/drawing/2014/main" id="{B27D48EE-2976-EB56-FC30-3DF277E9FAEF}"/>
              </a:ext>
            </a:extLst>
          </p:cNvPr>
          <p:cNvSpPr txBox="1"/>
          <p:nvPr/>
        </p:nvSpPr>
        <p:spPr>
          <a:xfrm>
            <a:off x="602213" y="3919340"/>
            <a:ext cx="2949846" cy="1477328"/>
          </a:xfrm>
          <a:prstGeom prst="rect">
            <a:avLst/>
          </a:prstGeom>
          <a:noFill/>
        </p:spPr>
        <p:txBody>
          <a:bodyPr wrap="none" lIns="91440" tIns="45720" rIns="91440" bIns="45720" rtlCol="0" anchor="t">
            <a:spAutoFit/>
          </a:bodyPr>
          <a:lstStyle/>
          <a:p>
            <a:r>
              <a:rPr lang="nl-NL" b="1" dirty="0">
                <a:solidFill>
                  <a:schemeClr val="tx1">
                    <a:lumMod val="50000"/>
                  </a:schemeClr>
                </a:solidFill>
              </a:rPr>
              <a:t>Controlerend</a:t>
            </a:r>
          </a:p>
          <a:p>
            <a:pPr marL="285750" indent="-285750">
              <a:buFont typeface="Arial"/>
              <a:buChar char="•"/>
            </a:pPr>
            <a:r>
              <a:rPr lang="nl-NL" dirty="0">
                <a:solidFill>
                  <a:schemeClr val="tx1">
                    <a:lumMod val="50000"/>
                  </a:schemeClr>
                </a:solidFill>
              </a:rPr>
              <a:t>Verslaggeving raad</a:t>
            </a:r>
          </a:p>
          <a:p>
            <a:pPr marL="285750" indent="-285750">
              <a:buFont typeface="Arial"/>
              <a:buChar char="•"/>
            </a:pPr>
            <a:r>
              <a:rPr lang="nl-NL" dirty="0">
                <a:solidFill>
                  <a:schemeClr val="tx1">
                    <a:lumMod val="50000"/>
                  </a:schemeClr>
                </a:solidFill>
              </a:rPr>
              <a:t>Politiek programma</a:t>
            </a:r>
          </a:p>
          <a:p>
            <a:pPr marL="285750" indent="-285750">
              <a:buFont typeface="Arial"/>
              <a:buChar char="•"/>
            </a:pPr>
            <a:r>
              <a:rPr lang="nl-NL" dirty="0">
                <a:solidFill>
                  <a:schemeClr val="tx1">
                    <a:lumMod val="50000"/>
                  </a:schemeClr>
                </a:solidFill>
              </a:rPr>
              <a:t>Dossieronderzoek</a:t>
            </a:r>
          </a:p>
          <a:p>
            <a:pPr marL="285750" indent="-285750">
              <a:buFont typeface="Arial"/>
              <a:buChar char="•"/>
            </a:pPr>
            <a:r>
              <a:rPr lang="nl-NL" dirty="0">
                <a:solidFill>
                  <a:schemeClr val="tx1">
                    <a:lumMod val="50000"/>
                  </a:schemeClr>
                </a:solidFill>
              </a:rPr>
              <a:t>Verkiezingsactiviteiten</a:t>
            </a:r>
            <a:endParaRPr lang="nl-NL" dirty="0"/>
          </a:p>
        </p:txBody>
      </p:sp>
      <p:sp>
        <p:nvSpPr>
          <p:cNvPr id="8" name="Rechthoek 7">
            <a:extLst>
              <a:ext uri="{FF2B5EF4-FFF2-40B4-BE49-F238E27FC236}">
                <a16:creationId xmlns:a16="http://schemas.microsoft.com/office/drawing/2014/main" id="{DBE92F36-A923-808F-AD11-44AB4B700A09}"/>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1" name="Tekstvak 10">
            <a:extLst>
              <a:ext uri="{FF2B5EF4-FFF2-40B4-BE49-F238E27FC236}">
                <a16:creationId xmlns:a16="http://schemas.microsoft.com/office/drawing/2014/main" id="{7D62974E-5CE3-78F3-3302-39C1ECCB4DC4}"/>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13" name="Afbeelding 12">
            <a:extLst>
              <a:ext uri="{FF2B5EF4-FFF2-40B4-BE49-F238E27FC236}">
                <a16:creationId xmlns:a16="http://schemas.microsoft.com/office/drawing/2014/main" id="{D8182466-AAB7-B2CB-F68E-C24967078D9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115159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00ED0-C18A-3076-2DAE-468C91E755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AFB0F5-9FDA-FE2C-8E3E-0261CD8D4978}"/>
              </a:ext>
            </a:extLst>
          </p:cNvPr>
          <p:cNvSpPr>
            <a:spLocks noGrp="1"/>
          </p:cNvSpPr>
          <p:nvPr>
            <p:ph type="title"/>
          </p:nvPr>
        </p:nvSpPr>
        <p:spPr/>
        <p:txBody>
          <a:bodyPr/>
          <a:lstStyle/>
          <a:p>
            <a:r>
              <a:rPr lang="nl-NL" dirty="0">
                <a:solidFill>
                  <a:srgbClr val="000000"/>
                </a:solidFill>
              </a:rPr>
              <a:t>Hoe realiseren wij dit?</a:t>
            </a:r>
          </a:p>
        </p:txBody>
      </p:sp>
      <p:pic>
        <p:nvPicPr>
          <p:cNvPr id="10" name="Graphic 9">
            <a:extLst>
              <a:ext uri="{FF2B5EF4-FFF2-40B4-BE49-F238E27FC236}">
                <a16:creationId xmlns:a16="http://schemas.microsoft.com/office/drawing/2014/main" id="{E92B14E7-A955-C014-7705-EDF34D53DC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351577" y="-626916"/>
            <a:ext cx="15114487" cy="6416797"/>
          </a:xfrm>
          <a:prstGeom prst="rect">
            <a:avLst/>
          </a:prstGeom>
        </p:spPr>
      </p:pic>
      <p:pic>
        <p:nvPicPr>
          <p:cNvPr id="24" name="Graphic 23">
            <a:extLst>
              <a:ext uri="{FF2B5EF4-FFF2-40B4-BE49-F238E27FC236}">
                <a16:creationId xmlns:a16="http://schemas.microsoft.com/office/drawing/2014/main" id="{4DFFC62F-AED7-92F1-0299-C013718F991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1BDFC660-606C-9CCE-8955-F0B090C406BA}"/>
              </a:ext>
            </a:extLst>
          </p:cNvPr>
          <p:cNvSpPr/>
          <p:nvPr/>
        </p:nvSpPr>
        <p:spPr>
          <a:xfrm>
            <a:off x="-42244" y="6025028"/>
            <a:ext cx="12234244"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11B8EB64-C036-CD07-5F40-D6A23FB25519}"/>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14" name="Tekstvak 13">
            <a:extLst>
              <a:ext uri="{FF2B5EF4-FFF2-40B4-BE49-F238E27FC236}">
                <a16:creationId xmlns:a16="http://schemas.microsoft.com/office/drawing/2014/main" id="{26BC13E0-F6DC-C064-43C9-755D49993CAB}"/>
              </a:ext>
            </a:extLst>
          </p:cNvPr>
          <p:cNvSpPr txBox="1"/>
          <p:nvPr/>
        </p:nvSpPr>
        <p:spPr>
          <a:xfrm>
            <a:off x="336425" y="1421444"/>
            <a:ext cx="10822355" cy="5112105"/>
          </a:xfrm>
          <a:prstGeom prst="rect">
            <a:avLst/>
          </a:prstGeom>
          <a:noFill/>
        </p:spPr>
        <p:txBody>
          <a:bodyPr wrap="square" rtlCol="0">
            <a:spAutoFit/>
          </a:bodyPr>
          <a:lstStyle/>
          <a:p>
            <a:pPr>
              <a:lnSpc>
                <a:spcPct val="150000"/>
              </a:lnSpc>
            </a:pPr>
            <a:r>
              <a:rPr lang="nl-NL" sz="2000" dirty="0"/>
              <a:t>Zonder de inzet van onze medewerkers was dit niet mogelijk. Bij ons werken:</a:t>
            </a:r>
          </a:p>
          <a:p>
            <a:pPr>
              <a:lnSpc>
                <a:spcPct val="150000"/>
              </a:lnSpc>
            </a:pPr>
            <a:endParaRPr lang="nl-NL" sz="2000" dirty="0"/>
          </a:p>
          <a:p>
            <a:pPr marL="342900" indent="-342900">
              <a:lnSpc>
                <a:spcPct val="150000"/>
              </a:lnSpc>
              <a:buFont typeface="Arial" panose="020B0604020202020204" pitchFamily="34" charset="0"/>
              <a:buChar char="•"/>
            </a:pPr>
            <a:r>
              <a:rPr lang="nl-NL" sz="2000" dirty="0"/>
              <a:t>Beroepskrachten: zij dragen zorg voor de continuïteit van de nieuwsredactie</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Vrijwilligers: onze onbetaalbare krachten, de ogen en oren in de samenleving en een passie voor de stad/het dorp/de streek.</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Nieuw mediatalent: door jongeren een stage of inspirerende hobby-omgeving te bieden zijn we ook de kweekvijver van nieuw mediatalent</a:t>
            </a:r>
          </a:p>
          <a:p>
            <a:pPr>
              <a:lnSpc>
                <a:spcPct val="150000"/>
              </a:lnSpc>
            </a:pPr>
            <a:endParaRPr lang="nl-NL" sz="2000" dirty="0"/>
          </a:p>
          <a:p>
            <a:pPr>
              <a:lnSpc>
                <a:spcPct val="150000"/>
              </a:lnSpc>
            </a:pPr>
            <a:endParaRPr lang="nl-NL" sz="2000" dirty="0"/>
          </a:p>
        </p:txBody>
      </p:sp>
      <p:pic>
        <p:nvPicPr>
          <p:cNvPr id="3" name="Afbeelding 2">
            <a:extLst>
              <a:ext uri="{FF2B5EF4-FFF2-40B4-BE49-F238E27FC236}">
                <a16:creationId xmlns:a16="http://schemas.microsoft.com/office/drawing/2014/main" id="{80292132-0A46-3A4B-2A30-0854D1D26D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79083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7BBC-25FD-AFFE-5262-B44F5165A6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B6580E-DA39-78C5-8ACB-ED17DDFD925B}"/>
              </a:ext>
            </a:extLst>
          </p:cNvPr>
          <p:cNvSpPr>
            <a:spLocks noGrp="1"/>
          </p:cNvSpPr>
          <p:nvPr>
            <p:ph type="title"/>
          </p:nvPr>
        </p:nvSpPr>
        <p:spPr/>
        <p:txBody>
          <a:bodyPr/>
          <a:lstStyle/>
          <a:p>
            <a:r>
              <a:rPr lang="nl-NL" dirty="0">
                <a:solidFill>
                  <a:srgbClr val="000000"/>
                </a:solidFill>
              </a:rPr>
              <a:t>Midden in de samenleving</a:t>
            </a:r>
          </a:p>
        </p:txBody>
      </p:sp>
      <p:pic>
        <p:nvPicPr>
          <p:cNvPr id="10" name="Graphic 9">
            <a:extLst>
              <a:ext uri="{FF2B5EF4-FFF2-40B4-BE49-F238E27FC236}">
                <a16:creationId xmlns:a16="http://schemas.microsoft.com/office/drawing/2014/main" id="{A1AB6088-268B-36E6-3F22-A8D6772C5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351577" y="-626916"/>
            <a:ext cx="15114487" cy="6416797"/>
          </a:xfrm>
          <a:prstGeom prst="rect">
            <a:avLst/>
          </a:prstGeom>
        </p:spPr>
      </p:pic>
      <p:pic>
        <p:nvPicPr>
          <p:cNvPr id="24" name="Graphic 23">
            <a:extLst>
              <a:ext uri="{FF2B5EF4-FFF2-40B4-BE49-F238E27FC236}">
                <a16:creationId xmlns:a16="http://schemas.microsoft.com/office/drawing/2014/main" id="{AFDC8BB4-2C1E-E238-C3B7-147530C26EB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F1D15F6D-76ED-F7A3-BA82-0DA98D8C6D87}"/>
              </a:ext>
            </a:extLst>
          </p:cNvPr>
          <p:cNvSpPr/>
          <p:nvPr/>
        </p:nvSpPr>
        <p:spPr>
          <a:xfrm>
            <a:off x="-42244" y="6025028"/>
            <a:ext cx="12234244"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994F2A90-7F15-69D9-0E98-19F8AAC65365}"/>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14" name="Tekstvak 13">
            <a:extLst>
              <a:ext uri="{FF2B5EF4-FFF2-40B4-BE49-F238E27FC236}">
                <a16:creationId xmlns:a16="http://schemas.microsoft.com/office/drawing/2014/main" id="{815E1622-83F4-E027-6AC6-A79A45E6496B}"/>
              </a:ext>
            </a:extLst>
          </p:cNvPr>
          <p:cNvSpPr txBox="1"/>
          <p:nvPr/>
        </p:nvSpPr>
        <p:spPr>
          <a:xfrm>
            <a:off x="336425" y="1421444"/>
            <a:ext cx="9012289" cy="4188775"/>
          </a:xfrm>
          <a:prstGeom prst="rect">
            <a:avLst/>
          </a:prstGeom>
          <a:noFill/>
        </p:spPr>
        <p:txBody>
          <a:bodyPr wrap="square" rtlCol="0">
            <a:spAutoFit/>
          </a:bodyPr>
          <a:lstStyle/>
          <a:p>
            <a:pPr>
              <a:lnSpc>
                <a:spcPct val="150000"/>
              </a:lnSpc>
            </a:pPr>
            <a:r>
              <a:rPr lang="nl-NL" sz="2000" dirty="0"/>
              <a:t>Wij werken o.a. samen met:</a:t>
            </a:r>
          </a:p>
          <a:p>
            <a:pPr marL="342900" indent="-342900">
              <a:lnSpc>
                <a:spcPct val="150000"/>
              </a:lnSpc>
              <a:buFont typeface="Arial" panose="020B0604020202020204" pitchFamily="34" charset="0"/>
              <a:buChar char="•"/>
            </a:pPr>
            <a:r>
              <a:rPr lang="nl-NL" sz="2000" dirty="0"/>
              <a:t>Organisatie 1</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Organisatie 2</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Organisatie 3</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Organisatie 4</a:t>
            </a:r>
          </a:p>
          <a:p>
            <a:pPr marL="342900" indent="-342900">
              <a:lnSpc>
                <a:spcPct val="150000"/>
              </a:lnSpc>
              <a:buFont typeface="Arial" panose="020B0604020202020204" pitchFamily="34" charset="0"/>
              <a:buChar char="•"/>
            </a:pPr>
            <a:endParaRPr lang="nl-NL" sz="2000" dirty="0"/>
          </a:p>
        </p:txBody>
      </p:sp>
      <p:pic>
        <p:nvPicPr>
          <p:cNvPr id="3" name="Afbeelding 2">
            <a:extLst>
              <a:ext uri="{FF2B5EF4-FFF2-40B4-BE49-F238E27FC236}">
                <a16:creationId xmlns:a16="http://schemas.microsoft.com/office/drawing/2014/main" id="{C787A562-628E-9FFB-A18C-E706A0F446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305142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B99E-4537-937D-DD34-F45BE9EE2B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3E4B35-8DFB-D703-614A-16082458D140}"/>
              </a:ext>
            </a:extLst>
          </p:cNvPr>
          <p:cNvSpPr>
            <a:spLocks noGrp="1"/>
          </p:cNvSpPr>
          <p:nvPr>
            <p:ph type="title"/>
          </p:nvPr>
        </p:nvSpPr>
        <p:spPr/>
        <p:txBody>
          <a:bodyPr/>
          <a:lstStyle/>
          <a:p>
            <a:r>
              <a:rPr lang="nl-NL" dirty="0">
                <a:solidFill>
                  <a:srgbClr val="000000"/>
                </a:solidFill>
              </a:rPr>
              <a:t>Hoe extra financiering het verschil maakt</a:t>
            </a:r>
          </a:p>
        </p:txBody>
      </p:sp>
      <p:pic>
        <p:nvPicPr>
          <p:cNvPr id="10" name="Graphic 9">
            <a:extLst>
              <a:ext uri="{FF2B5EF4-FFF2-40B4-BE49-F238E27FC236}">
                <a16:creationId xmlns:a16="http://schemas.microsoft.com/office/drawing/2014/main" id="{60AF4AE4-5A6E-3CAE-4D90-844536FF6A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351577" y="-626916"/>
            <a:ext cx="15114487" cy="6416797"/>
          </a:xfrm>
          <a:prstGeom prst="rect">
            <a:avLst/>
          </a:prstGeom>
        </p:spPr>
      </p:pic>
      <p:pic>
        <p:nvPicPr>
          <p:cNvPr id="24" name="Graphic 23">
            <a:extLst>
              <a:ext uri="{FF2B5EF4-FFF2-40B4-BE49-F238E27FC236}">
                <a16:creationId xmlns:a16="http://schemas.microsoft.com/office/drawing/2014/main" id="{B4600D59-01CA-B4D5-32A5-BF7CCF3114E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14583F5A-23EB-392A-E6AB-B3E0BD8ECE73}"/>
              </a:ext>
            </a:extLst>
          </p:cNvPr>
          <p:cNvSpPr/>
          <p:nvPr/>
        </p:nvSpPr>
        <p:spPr>
          <a:xfrm>
            <a:off x="-42244" y="6025028"/>
            <a:ext cx="12234244"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57D77F0C-8CF7-688F-351B-D8576EF6E76A}"/>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14" name="Tekstvak 13">
            <a:extLst>
              <a:ext uri="{FF2B5EF4-FFF2-40B4-BE49-F238E27FC236}">
                <a16:creationId xmlns:a16="http://schemas.microsoft.com/office/drawing/2014/main" id="{DF55E5E9-0F4A-012B-FF21-917E52A35DA5}"/>
              </a:ext>
            </a:extLst>
          </p:cNvPr>
          <p:cNvSpPr txBox="1"/>
          <p:nvPr/>
        </p:nvSpPr>
        <p:spPr>
          <a:xfrm>
            <a:off x="336425" y="1377902"/>
            <a:ext cx="9012289" cy="4610108"/>
          </a:xfrm>
          <a:prstGeom prst="rect">
            <a:avLst/>
          </a:prstGeom>
          <a:noFill/>
        </p:spPr>
        <p:txBody>
          <a:bodyPr wrap="square" rtlCol="0">
            <a:spAutoFit/>
          </a:bodyPr>
          <a:lstStyle/>
          <a:p>
            <a:pPr>
              <a:lnSpc>
                <a:spcPct val="150000"/>
              </a:lnSpc>
            </a:pPr>
            <a:r>
              <a:rPr lang="nl-NL" b="1" dirty="0"/>
              <a:t>Enkele voorbeelden van bestemmingen extra financiering</a:t>
            </a:r>
          </a:p>
          <a:p>
            <a:pPr>
              <a:lnSpc>
                <a:spcPct val="150000"/>
              </a:lnSpc>
            </a:pPr>
            <a:endParaRPr lang="nl-NL" dirty="0"/>
          </a:p>
          <a:p>
            <a:pPr marL="342900" indent="-342900">
              <a:lnSpc>
                <a:spcPct val="150000"/>
              </a:lnSpc>
              <a:buFontTx/>
              <a:buChar char="-"/>
            </a:pPr>
            <a:r>
              <a:rPr lang="nl-NL" dirty="0"/>
              <a:t>Voor het openhouden van specifieke locaties</a:t>
            </a:r>
          </a:p>
          <a:p>
            <a:pPr marL="342900" indent="-342900">
              <a:lnSpc>
                <a:spcPct val="150000"/>
              </a:lnSpc>
              <a:buFontTx/>
              <a:buChar char="-"/>
            </a:pPr>
            <a:r>
              <a:rPr lang="nl-NL" dirty="0"/>
              <a:t>Extra aandacht voor specifieke gemeente of thema</a:t>
            </a:r>
          </a:p>
          <a:p>
            <a:pPr marL="342900" indent="-342900">
              <a:lnSpc>
                <a:spcPct val="150000"/>
              </a:lnSpc>
              <a:buFontTx/>
              <a:buChar char="-"/>
            </a:pPr>
            <a:r>
              <a:rPr lang="nl-NL" dirty="0" err="1"/>
              <a:t>Onderzoeksverhalen</a:t>
            </a:r>
            <a:endParaRPr lang="nl-NL" dirty="0"/>
          </a:p>
          <a:p>
            <a:pPr marL="342900" indent="-342900">
              <a:lnSpc>
                <a:spcPct val="150000"/>
              </a:lnSpc>
              <a:buFontTx/>
              <a:buChar char="-"/>
            </a:pPr>
            <a:r>
              <a:rPr lang="nl-NL" dirty="0"/>
              <a:t>Extra wensen ten aanzien van politieke verslaggeving</a:t>
            </a:r>
          </a:p>
          <a:p>
            <a:pPr>
              <a:lnSpc>
                <a:spcPct val="150000"/>
              </a:lnSpc>
            </a:pPr>
            <a:endParaRPr lang="nl-NL" dirty="0"/>
          </a:p>
          <a:p>
            <a:pPr>
              <a:lnSpc>
                <a:spcPct val="150000"/>
              </a:lnSpc>
            </a:pPr>
            <a:r>
              <a:rPr lang="nl-NL" dirty="0"/>
              <a:t>Let op:</a:t>
            </a:r>
          </a:p>
          <a:p>
            <a:pPr marL="342900" indent="-342900">
              <a:lnSpc>
                <a:spcPct val="150000"/>
              </a:lnSpc>
              <a:buFontTx/>
              <a:buChar char="-"/>
            </a:pPr>
            <a:r>
              <a:rPr lang="nl-NL" dirty="0"/>
              <a:t>Inhoud en vorm blijven altijd aan de redactie zelf!</a:t>
            </a:r>
          </a:p>
          <a:p>
            <a:pPr marL="342900" indent="-342900">
              <a:lnSpc>
                <a:spcPct val="150000"/>
              </a:lnSpc>
              <a:buFontTx/>
              <a:buChar char="-"/>
            </a:pPr>
            <a:r>
              <a:rPr lang="nl-NL" dirty="0"/>
              <a:t>Gemeente moeten volgend jaar al bekend maken op welke bekostiging de omroep kan rekenen tussen 2028 en 2032.</a:t>
            </a:r>
          </a:p>
        </p:txBody>
      </p:sp>
      <p:pic>
        <p:nvPicPr>
          <p:cNvPr id="3" name="Afbeelding 2">
            <a:extLst>
              <a:ext uri="{FF2B5EF4-FFF2-40B4-BE49-F238E27FC236}">
                <a16:creationId xmlns:a16="http://schemas.microsoft.com/office/drawing/2014/main" id="{997B0792-87E5-5DA9-0FE4-9813BDB1E6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38341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00000"/>
                </a:solidFill>
              </a:rPr>
              <a:t>Vragen</a:t>
            </a: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88907" y="566871"/>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29607"/>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pic>
        <p:nvPicPr>
          <p:cNvPr id="3" name="Picture 2" descr="vraagteken grafisch element transparante achtergrond">
            <a:extLst>
              <a:ext uri="{FF2B5EF4-FFF2-40B4-BE49-F238E27FC236}">
                <a16:creationId xmlns:a16="http://schemas.microsoft.com/office/drawing/2014/main" id="{D2422185-577E-8E56-1196-C5955F1BB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1165" y="1212294"/>
            <a:ext cx="3819298" cy="381488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DE80CF99-BF81-7A7E-5A4E-CA909C6EAF11}"/>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7" name="Tekstvak 6">
            <a:extLst>
              <a:ext uri="{FF2B5EF4-FFF2-40B4-BE49-F238E27FC236}">
                <a16:creationId xmlns:a16="http://schemas.microsoft.com/office/drawing/2014/main" id="{4707C632-1878-BEE7-ED4C-0A2B1FD401C4}"/>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4" name="Afbeelding 3">
            <a:extLst>
              <a:ext uri="{FF2B5EF4-FFF2-40B4-BE49-F238E27FC236}">
                <a16:creationId xmlns:a16="http://schemas.microsoft.com/office/drawing/2014/main" id="{7285EC2A-315B-71D6-B7D9-3331C1375E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12845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B9B78-4C52-4202-C7F3-FBC0F27B1BA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D21E19B-E0A6-7E17-59BD-3A00D260EFCE}"/>
              </a:ext>
            </a:extLst>
          </p:cNvPr>
          <p:cNvSpPr txBox="1"/>
          <p:nvPr/>
        </p:nvSpPr>
        <p:spPr>
          <a:xfrm>
            <a:off x="291402" y="2531443"/>
            <a:ext cx="184731" cy="461665"/>
          </a:xfrm>
          <a:prstGeom prst="rect">
            <a:avLst/>
          </a:prstGeom>
          <a:noFill/>
        </p:spPr>
        <p:txBody>
          <a:bodyPr wrap="none" rtlCol="0">
            <a:spAutoFit/>
          </a:bodyPr>
          <a:lstStyle/>
          <a:p>
            <a:endParaRPr lang="nl-NL" sz="2400"/>
          </a:p>
        </p:txBody>
      </p:sp>
      <p:sp>
        <p:nvSpPr>
          <p:cNvPr id="7" name="Rechthoek 6">
            <a:extLst>
              <a:ext uri="{FF2B5EF4-FFF2-40B4-BE49-F238E27FC236}">
                <a16:creationId xmlns:a16="http://schemas.microsoft.com/office/drawing/2014/main" id="{F3B9820E-8A4E-5708-62CE-D1EE8154022B}"/>
              </a:ext>
            </a:extLst>
          </p:cNvPr>
          <p:cNvSpPr/>
          <p:nvPr/>
        </p:nvSpPr>
        <p:spPr>
          <a:xfrm>
            <a:off x="0" y="3813901"/>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3" name="Tekstvak 2">
            <a:extLst>
              <a:ext uri="{FF2B5EF4-FFF2-40B4-BE49-F238E27FC236}">
                <a16:creationId xmlns:a16="http://schemas.microsoft.com/office/drawing/2014/main" id="{2D85C459-3293-1D00-4449-B39F98392112}"/>
              </a:ext>
            </a:extLst>
          </p:cNvPr>
          <p:cNvSpPr txBox="1"/>
          <p:nvPr/>
        </p:nvSpPr>
        <p:spPr>
          <a:xfrm>
            <a:off x="4258101" y="3860589"/>
            <a:ext cx="7137780" cy="830997"/>
          </a:xfrm>
          <a:prstGeom prst="rect">
            <a:avLst/>
          </a:prstGeom>
          <a:noFill/>
        </p:spPr>
        <p:txBody>
          <a:bodyPr wrap="square" rtlCol="0">
            <a:spAutoFit/>
          </a:bodyPr>
          <a:lstStyle/>
          <a:p>
            <a:r>
              <a:rPr lang="nl-NL" sz="4800" dirty="0">
                <a:solidFill>
                  <a:srgbClr val="FF6E00"/>
                </a:solidFill>
              </a:rPr>
              <a:t>Bedankt voor jullie tijd!</a:t>
            </a:r>
          </a:p>
        </p:txBody>
      </p:sp>
      <p:pic>
        <p:nvPicPr>
          <p:cNvPr id="9" name="Graphic 8">
            <a:extLst>
              <a:ext uri="{FF2B5EF4-FFF2-40B4-BE49-F238E27FC236}">
                <a16:creationId xmlns:a16="http://schemas.microsoft.com/office/drawing/2014/main" id="{3A8B6A1E-7DD1-77AA-75C5-BBCE993BC5D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30" r="69325"/>
          <a:stretch/>
        </p:blipFill>
        <p:spPr>
          <a:xfrm>
            <a:off x="291402" y="1155586"/>
            <a:ext cx="3669529" cy="3585978"/>
          </a:xfrm>
          <a:prstGeom prst="rect">
            <a:avLst/>
          </a:prstGeom>
        </p:spPr>
      </p:pic>
      <p:sp>
        <p:nvSpPr>
          <p:cNvPr id="10" name="Tekstvak 9">
            <a:extLst>
              <a:ext uri="{FF2B5EF4-FFF2-40B4-BE49-F238E27FC236}">
                <a16:creationId xmlns:a16="http://schemas.microsoft.com/office/drawing/2014/main" id="{4EB1DECD-4D9E-4FB8-0F3E-EEF9AA942885}"/>
              </a:ext>
            </a:extLst>
          </p:cNvPr>
          <p:cNvSpPr txBox="1"/>
          <p:nvPr/>
        </p:nvSpPr>
        <p:spPr>
          <a:xfrm>
            <a:off x="4258101" y="1874909"/>
            <a:ext cx="7478974" cy="1015663"/>
          </a:xfrm>
          <a:prstGeom prst="rect">
            <a:avLst/>
          </a:prstGeom>
          <a:noFill/>
        </p:spPr>
        <p:txBody>
          <a:bodyPr wrap="square" rtlCol="0">
            <a:spAutoFit/>
          </a:bodyPr>
          <a:lstStyle/>
          <a:p>
            <a:r>
              <a:rPr lang="nl-NL" sz="6000" b="1" dirty="0">
                <a:solidFill>
                  <a:schemeClr val="tx1">
                    <a:lumMod val="50000"/>
                  </a:schemeClr>
                </a:solidFill>
              </a:rPr>
              <a:t>(Naam omroep)</a:t>
            </a:r>
          </a:p>
        </p:txBody>
      </p:sp>
      <p:sp>
        <p:nvSpPr>
          <p:cNvPr id="11" name="Rechthoek 10">
            <a:extLst>
              <a:ext uri="{FF2B5EF4-FFF2-40B4-BE49-F238E27FC236}">
                <a16:creationId xmlns:a16="http://schemas.microsoft.com/office/drawing/2014/main" id="{22C769CB-23E4-072C-15C4-93A334DDDDB6}"/>
              </a:ext>
            </a:extLst>
          </p:cNvPr>
          <p:cNvSpPr/>
          <p:nvPr/>
        </p:nvSpPr>
        <p:spPr>
          <a:xfrm>
            <a:off x="-42244" y="6035240"/>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4" name="Tekstvak 13">
            <a:extLst>
              <a:ext uri="{FF2B5EF4-FFF2-40B4-BE49-F238E27FC236}">
                <a16:creationId xmlns:a16="http://schemas.microsoft.com/office/drawing/2014/main" id="{E1014E63-1D9C-E285-1324-0D3E1631A953}"/>
              </a:ext>
            </a:extLst>
          </p:cNvPr>
          <p:cNvSpPr txBox="1"/>
          <p:nvPr/>
        </p:nvSpPr>
        <p:spPr>
          <a:xfrm>
            <a:off x="291402" y="6372779"/>
            <a:ext cx="3313022" cy="307777"/>
          </a:xfrm>
          <a:prstGeom prst="rect">
            <a:avLst/>
          </a:prstGeom>
          <a:noFill/>
        </p:spPr>
        <p:txBody>
          <a:bodyPr wrap="square" rtlCol="0">
            <a:spAutoFit/>
          </a:bodyPr>
          <a:lstStyle/>
          <a:p>
            <a:r>
              <a:rPr lang="nl-NL" sz="1400" dirty="0" err="1">
                <a:solidFill>
                  <a:srgbClr val="FAF3EF"/>
                </a:solidFill>
              </a:rPr>
              <a:t>www.websiteadresomroep.nl</a:t>
            </a:r>
            <a:endParaRPr lang="nl-NL" sz="1400" dirty="0">
              <a:solidFill>
                <a:srgbClr val="FAF3EF"/>
              </a:solidFill>
            </a:endParaRPr>
          </a:p>
        </p:txBody>
      </p:sp>
      <p:pic>
        <p:nvPicPr>
          <p:cNvPr id="4" name="Afbeelding 3">
            <a:extLst>
              <a:ext uri="{FF2B5EF4-FFF2-40B4-BE49-F238E27FC236}">
                <a16:creationId xmlns:a16="http://schemas.microsoft.com/office/drawing/2014/main" id="{E366B28F-F346-0997-7DA5-BFD23301EB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8445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91402" y="2531443"/>
            <a:ext cx="184731" cy="461665"/>
          </a:xfrm>
          <a:prstGeom prst="rect">
            <a:avLst/>
          </a:prstGeom>
          <a:noFill/>
        </p:spPr>
        <p:txBody>
          <a:bodyPr wrap="none" rtlCol="0">
            <a:spAutoFit/>
          </a:bodyPr>
          <a:lstStyle/>
          <a:p>
            <a:endParaRPr lang="nl-NL" sz="2400"/>
          </a:p>
        </p:txBody>
      </p:sp>
      <p:sp>
        <p:nvSpPr>
          <p:cNvPr id="7" name="Rechthoek 6">
            <a:extLst>
              <a:ext uri="{FF2B5EF4-FFF2-40B4-BE49-F238E27FC236}">
                <a16:creationId xmlns:a16="http://schemas.microsoft.com/office/drawing/2014/main" id="{ADFF5233-8E1A-2049-B3F4-34D41F21885B}"/>
              </a:ext>
            </a:extLst>
          </p:cNvPr>
          <p:cNvSpPr/>
          <p:nvPr/>
        </p:nvSpPr>
        <p:spPr>
          <a:xfrm>
            <a:off x="0" y="3813901"/>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5" name="Tekstvak 4">
            <a:extLst>
              <a:ext uri="{FF2B5EF4-FFF2-40B4-BE49-F238E27FC236}">
                <a16:creationId xmlns:a16="http://schemas.microsoft.com/office/drawing/2014/main" id="{6D536008-59C3-1D45-A782-A9FFDE47C62D}"/>
              </a:ext>
            </a:extLst>
          </p:cNvPr>
          <p:cNvSpPr txBox="1"/>
          <p:nvPr/>
        </p:nvSpPr>
        <p:spPr>
          <a:xfrm>
            <a:off x="7935686" y="267157"/>
            <a:ext cx="3801389" cy="461665"/>
          </a:xfrm>
          <a:prstGeom prst="rect">
            <a:avLst/>
          </a:prstGeom>
          <a:noFill/>
        </p:spPr>
        <p:txBody>
          <a:bodyPr wrap="square" rtlCol="0">
            <a:spAutoFit/>
          </a:bodyPr>
          <a:lstStyle/>
          <a:p>
            <a:r>
              <a:rPr lang="nl-NL" sz="2400" dirty="0">
                <a:solidFill>
                  <a:schemeClr val="tx2"/>
                </a:solidFill>
              </a:rPr>
              <a:t>Dag datum jaar</a:t>
            </a:r>
          </a:p>
        </p:txBody>
      </p:sp>
      <p:pic>
        <p:nvPicPr>
          <p:cNvPr id="9" name="Graphic 8">
            <a:extLst>
              <a:ext uri="{FF2B5EF4-FFF2-40B4-BE49-F238E27FC236}">
                <a16:creationId xmlns:a16="http://schemas.microsoft.com/office/drawing/2014/main" id="{336C7BE9-D6C1-3562-9532-5A6C70052FF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30" r="69325"/>
          <a:stretch/>
        </p:blipFill>
        <p:spPr>
          <a:xfrm>
            <a:off x="291402" y="1155586"/>
            <a:ext cx="3669529" cy="3585978"/>
          </a:xfrm>
          <a:prstGeom prst="rect">
            <a:avLst/>
          </a:prstGeom>
        </p:spPr>
      </p:pic>
      <p:sp>
        <p:nvSpPr>
          <p:cNvPr id="10" name="Tekstvak 9">
            <a:extLst>
              <a:ext uri="{FF2B5EF4-FFF2-40B4-BE49-F238E27FC236}">
                <a16:creationId xmlns:a16="http://schemas.microsoft.com/office/drawing/2014/main" id="{EE0FCF8E-7FC6-1EDB-ACE1-E23B04CEF1A8}"/>
              </a:ext>
            </a:extLst>
          </p:cNvPr>
          <p:cNvSpPr txBox="1"/>
          <p:nvPr/>
        </p:nvSpPr>
        <p:spPr>
          <a:xfrm>
            <a:off x="4258101" y="1874909"/>
            <a:ext cx="7478974" cy="1938992"/>
          </a:xfrm>
          <a:prstGeom prst="rect">
            <a:avLst/>
          </a:prstGeom>
          <a:noFill/>
        </p:spPr>
        <p:txBody>
          <a:bodyPr wrap="square" rtlCol="0">
            <a:spAutoFit/>
          </a:bodyPr>
          <a:lstStyle/>
          <a:p>
            <a:r>
              <a:rPr lang="nl-NL" sz="6000" b="1" dirty="0">
                <a:solidFill>
                  <a:schemeClr val="tx1">
                    <a:lumMod val="50000"/>
                  </a:schemeClr>
                </a:solidFill>
              </a:rPr>
              <a:t>De Lokale Omroep</a:t>
            </a:r>
          </a:p>
          <a:p>
            <a:r>
              <a:rPr lang="nl-NL" sz="6000" b="1" dirty="0">
                <a:solidFill>
                  <a:schemeClr val="tx1">
                    <a:lumMod val="50000"/>
                  </a:schemeClr>
                </a:solidFill>
              </a:rPr>
              <a:t>Vernieuwt</a:t>
            </a:r>
          </a:p>
        </p:txBody>
      </p:sp>
      <p:sp>
        <p:nvSpPr>
          <p:cNvPr id="3" name="Tekstvak 2">
            <a:extLst>
              <a:ext uri="{FF2B5EF4-FFF2-40B4-BE49-F238E27FC236}">
                <a16:creationId xmlns:a16="http://schemas.microsoft.com/office/drawing/2014/main" id="{FD0A6675-804C-BE4E-9945-FD3673B958B3}"/>
              </a:ext>
            </a:extLst>
          </p:cNvPr>
          <p:cNvSpPr txBox="1"/>
          <p:nvPr/>
        </p:nvSpPr>
        <p:spPr>
          <a:xfrm>
            <a:off x="4258101" y="3860589"/>
            <a:ext cx="7137780" cy="1569660"/>
          </a:xfrm>
          <a:prstGeom prst="rect">
            <a:avLst/>
          </a:prstGeom>
          <a:noFill/>
        </p:spPr>
        <p:txBody>
          <a:bodyPr wrap="square" rtlCol="0">
            <a:spAutoFit/>
          </a:bodyPr>
          <a:lstStyle/>
          <a:p>
            <a:r>
              <a:rPr lang="nl-NL" sz="4800" dirty="0">
                <a:solidFill>
                  <a:srgbClr val="FF6E00"/>
                </a:solidFill>
              </a:rPr>
              <a:t>De meerwaarde van de lokale omroep</a:t>
            </a:r>
          </a:p>
        </p:txBody>
      </p:sp>
      <p:sp>
        <p:nvSpPr>
          <p:cNvPr id="15" name="Tekstvak 14">
            <a:extLst>
              <a:ext uri="{FF2B5EF4-FFF2-40B4-BE49-F238E27FC236}">
                <a16:creationId xmlns:a16="http://schemas.microsoft.com/office/drawing/2014/main" id="{86DD984D-82F0-8D9D-F1EB-EE746C3F6C68}"/>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Tree>
    <p:extLst>
      <p:ext uri="{BB962C8B-B14F-4D97-AF65-F5344CB8AC3E}">
        <p14:creationId xmlns:p14="http://schemas.microsoft.com/office/powerpoint/2010/main" val="9516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0000"/>
                </a:solidFill>
              </a:rPr>
              <a:t>Welkom!</a:t>
            </a: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72330" y="566870"/>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29607"/>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22" name="Rechthoek 21">
            <a:extLst>
              <a:ext uri="{FF2B5EF4-FFF2-40B4-BE49-F238E27FC236}">
                <a16:creationId xmlns:a16="http://schemas.microsoft.com/office/drawing/2014/main" id="{C70CA2A3-D99F-AD35-8A96-A9CE270B0197}"/>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3" name="Tekstvak 2">
            <a:extLst>
              <a:ext uri="{FF2B5EF4-FFF2-40B4-BE49-F238E27FC236}">
                <a16:creationId xmlns:a16="http://schemas.microsoft.com/office/drawing/2014/main" id="{DE3D11DE-9783-B9EF-5ABE-41C3C25E03BB}"/>
              </a:ext>
            </a:extLst>
          </p:cNvPr>
          <p:cNvSpPr txBox="1"/>
          <p:nvPr/>
        </p:nvSpPr>
        <p:spPr>
          <a:xfrm>
            <a:off x="6768617" y="4098383"/>
            <a:ext cx="1083951" cy="584775"/>
          </a:xfrm>
          <a:prstGeom prst="rect">
            <a:avLst/>
          </a:prstGeom>
          <a:noFill/>
        </p:spPr>
        <p:txBody>
          <a:bodyPr wrap="none" rtlCol="0">
            <a:spAutoFit/>
          </a:bodyPr>
          <a:lstStyle/>
          <a:p>
            <a:r>
              <a:rPr lang="nl-NL" b="1" dirty="0">
                <a:solidFill>
                  <a:schemeClr val="tx1">
                    <a:lumMod val="50000"/>
                  </a:schemeClr>
                </a:solidFill>
              </a:rPr>
              <a:t>(NAAM)</a:t>
            </a:r>
            <a:br>
              <a:rPr lang="nl-NL" dirty="0"/>
            </a:br>
            <a:r>
              <a:rPr lang="nl-NL" sz="1400" dirty="0"/>
              <a:t>(FUNCTIE)</a:t>
            </a:r>
            <a:endParaRPr lang="nl-NL" dirty="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pic>
        <p:nvPicPr>
          <p:cNvPr id="26" name="Afbeelding 25">
            <a:extLst>
              <a:ext uri="{FF2B5EF4-FFF2-40B4-BE49-F238E27FC236}">
                <a16:creationId xmlns:a16="http://schemas.microsoft.com/office/drawing/2014/main" id="{2DCB9F23-7BB6-0419-795F-DE0DDD5A3A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75592" y="1418260"/>
            <a:ext cx="3264082" cy="3264082"/>
          </a:xfrm>
          <a:prstGeom prst="rect">
            <a:avLst/>
          </a:prstGeom>
        </p:spPr>
      </p:pic>
      <p:sp>
        <p:nvSpPr>
          <p:cNvPr id="27" name="Tekstvak 26">
            <a:extLst>
              <a:ext uri="{FF2B5EF4-FFF2-40B4-BE49-F238E27FC236}">
                <a16:creationId xmlns:a16="http://schemas.microsoft.com/office/drawing/2014/main" id="{1350022B-D91E-CAE4-19AC-A189AFBF808A}"/>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5" name="Afbeelding 4">
            <a:extLst>
              <a:ext uri="{FF2B5EF4-FFF2-40B4-BE49-F238E27FC236}">
                <a16:creationId xmlns:a16="http://schemas.microsoft.com/office/drawing/2014/main" id="{F751AD51-6E52-A83E-60E2-98DC07F2B0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4652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solidFill>
                  <a:srgbClr val="000000"/>
                </a:solidFill>
              </a:rPr>
              <a:t>Programma</a:t>
            </a: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04540" y="444726"/>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29607"/>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5" name="Tekstvak 4">
            <a:extLst>
              <a:ext uri="{FF2B5EF4-FFF2-40B4-BE49-F238E27FC236}">
                <a16:creationId xmlns:a16="http://schemas.microsoft.com/office/drawing/2014/main" id="{C60A6E7C-223C-5B0A-03F3-7E862E09CAB8}"/>
              </a:ext>
            </a:extLst>
          </p:cNvPr>
          <p:cNvSpPr txBox="1"/>
          <p:nvPr/>
        </p:nvSpPr>
        <p:spPr>
          <a:xfrm>
            <a:off x="774701" y="3945734"/>
            <a:ext cx="10643598" cy="1938992"/>
          </a:xfrm>
          <a:prstGeom prst="rect">
            <a:avLst/>
          </a:prstGeom>
          <a:noFill/>
        </p:spPr>
        <p:txBody>
          <a:bodyPr wrap="square">
            <a:spAutoFit/>
          </a:bodyPr>
          <a:lstStyle/>
          <a:p>
            <a:r>
              <a:rPr lang="nl-NL" sz="2400" b="1" dirty="0"/>
              <a:t>-</a:t>
            </a:r>
            <a:r>
              <a:rPr lang="nl-NL" sz="2400" dirty="0"/>
              <a:t> Wie zijn wij?</a:t>
            </a:r>
          </a:p>
          <a:p>
            <a:r>
              <a:rPr lang="nl-NL" sz="2400" b="1" dirty="0"/>
              <a:t>-</a:t>
            </a:r>
            <a:r>
              <a:rPr lang="nl-NL" sz="2400" dirty="0"/>
              <a:t> Het belang van de lokale publieke omroep</a:t>
            </a:r>
          </a:p>
          <a:p>
            <a:r>
              <a:rPr lang="nl-NL" sz="2400" b="1" dirty="0"/>
              <a:t>- </a:t>
            </a:r>
            <a:r>
              <a:rPr lang="nl-NL" sz="2400" dirty="0"/>
              <a:t>Op weg naar 2028: stand van zaken stelselwijziging</a:t>
            </a:r>
            <a:endParaRPr lang="nl-NL" sz="2400" dirty="0">
              <a:effectLst/>
            </a:endParaRPr>
          </a:p>
          <a:p>
            <a:r>
              <a:rPr lang="nl-NL" sz="2400" b="1" dirty="0">
                <a:effectLst/>
              </a:rPr>
              <a:t>- </a:t>
            </a:r>
            <a:r>
              <a:rPr lang="nl-NL" sz="2400" dirty="0">
                <a:effectLst/>
              </a:rPr>
              <a:t>Wat verandert er voor gemeenten?</a:t>
            </a:r>
          </a:p>
          <a:p>
            <a:r>
              <a:rPr lang="nl-NL" sz="2400" b="1" dirty="0">
                <a:effectLst/>
              </a:rPr>
              <a:t>- </a:t>
            </a:r>
            <a:r>
              <a:rPr lang="nl-NL" sz="2400" dirty="0">
                <a:effectLst/>
              </a:rPr>
              <a:t>Gelegenheid tot vragen en rondleiding</a:t>
            </a:r>
          </a:p>
        </p:txBody>
      </p:sp>
      <p:pic>
        <p:nvPicPr>
          <p:cNvPr id="7" name="Afbeelding 6">
            <a:extLst>
              <a:ext uri="{FF2B5EF4-FFF2-40B4-BE49-F238E27FC236}">
                <a16:creationId xmlns:a16="http://schemas.microsoft.com/office/drawing/2014/main" id="{9CCE5942-6AAC-D2E4-F770-46A0EFEBC2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5018" y="1462024"/>
            <a:ext cx="3184090" cy="2122726"/>
          </a:xfrm>
          <a:prstGeom prst="rect">
            <a:avLst/>
          </a:prstGeom>
        </p:spPr>
      </p:pic>
      <p:pic>
        <p:nvPicPr>
          <p:cNvPr id="9" name="Afbeelding 8">
            <a:extLst>
              <a:ext uri="{FF2B5EF4-FFF2-40B4-BE49-F238E27FC236}">
                <a16:creationId xmlns:a16="http://schemas.microsoft.com/office/drawing/2014/main" id="{A92A8574-B104-AFAB-D83B-1C8BC99078B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45408" y="1449887"/>
            <a:ext cx="3182499" cy="2122727"/>
          </a:xfrm>
          <a:prstGeom prst="rect">
            <a:avLst/>
          </a:prstGeom>
        </p:spPr>
      </p:pic>
      <p:pic>
        <p:nvPicPr>
          <p:cNvPr id="12" name="Afbeelding 11">
            <a:extLst>
              <a:ext uri="{FF2B5EF4-FFF2-40B4-BE49-F238E27FC236}">
                <a16:creationId xmlns:a16="http://schemas.microsoft.com/office/drawing/2014/main" id="{21B86EB0-EEDC-6862-318A-552FC8FC35D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235004" y="1462024"/>
            <a:ext cx="3182499" cy="2122727"/>
          </a:xfrm>
          <a:prstGeom prst="rect">
            <a:avLst/>
          </a:prstGeom>
        </p:spPr>
      </p:pic>
      <p:sp>
        <p:nvSpPr>
          <p:cNvPr id="8" name="Rechthoek 7">
            <a:extLst>
              <a:ext uri="{FF2B5EF4-FFF2-40B4-BE49-F238E27FC236}">
                <a16:creationId xmlns:a16="http://schemas.microsoft.com/office/drawing/2014/main" id="{2BA61B2A-4025-D08D-B419-89F0FF2CD37B}"/>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1" name="Tekstvak 10">
            <a:extLst>
              <a:ext uri="{FF2B5EF4-FFF2-40B4-BE49-F238E27FC236}">
                <a16:creationId xmlns:a16="http://schemas.microsoft.com/office/drawing/2014/main" id="{C1ABDF75-3ECF-81E4-9DEF-A766D7B63BA2}"/>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3" name="Afbeelding 2">
            <a:extLst>
              <a:ext uri="{FF2B5EF4-FFF2-40B4-BE49-F238E27FC236}">
                <a16:creationId xmlns:a16="http://schemas.microsoft.com/office/drawing/2014/main" id="{65E81B7E-AC4B-920B-4D81-9565990EECF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33904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A75CC-1A23-BCA0-F99D-B55086A051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D55292-129F-7D40-EB46-BBA7C2416514}"/>
              </a:ext>
            </a:extLst>
          </p:cNvPr>
          <p:cNvSpPr>
            <a:spLocks noGrp="1"/>
          </p:cNvSpPr>
          <p:nvPr>
            <p:ph type="title"/>
          </p:nvPr>
        </p:nvSpPr>
        <p:spPr/>
        <p:txBody>
          <a:bodyPr/>
          <a:lstStyle/>
          <a:p>
            <a:r>
              <a:rPr lang="nl-NL" dirty="0">
                <a:solidFill>
                  <a:srgbClr val="000000"/>
                </a:solidFill>
              </a:rPr>
              <a:t>Wie zijn wij?</a:t>
            </a:r>
          </a:p>
        </p:txBody>
      </p:sp>
      <p:pic>
        <p:nvPicPr>
          <p:cNvPr id="10" name="Graphic 9">
            <a:extLst>
              <a:ext uri="{FF2B5EF4-FFF2-40B4-BE49-F238E27FC236}">
                <a16:creationId xmlns:a16="http://schemas.microsoft.com/office/drawing/2014/main" id="{19EF6475-A5BC-56F2-6BE6-4904D63B8E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351577" y="-626916"/>
            <a:ext cx="15114487" cy="6416797"/>
          </a:xfrm>
          <a:prstGeom prst="rect">
            <a:avLst/>
          </a:prstGeom>
        </p:spPr>
      </p:pic>
      <p:pic>
        <p:nvPicPr>
          <p:cNvPr id="24" name="Graphic 23">
            <a:extLst>
              <a:ext uri="{FF2B5EF4-FFF2-40B4-BE49-F238E27FC236}">
                <a16:creationId xmlns:a16="http://schemas.microsoft.com/office/drawing/2014/main" id="{E34D7B6B-F70B-6587-8305-06D90FB6E37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AC9A5559-B3CC-B22B-F91C-F1450CF6CCEB}"/>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1AD8FE1A-01F5-6C76-C9ED-ABE064D95979}"/>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14" name="Tekstvak 13">
            <a:extLst>
              <a:ext uri="{FF2B5EF4-FFF2-40B4-BE49-F238E27FC236}">
                <a16:creationId xmlns:a16="http://schemas.microsoft.com/office/drawing/2014/main" id="{81B20CFA-1A85-A40B-B2AF-2D7BD7FB2646}"/>
              </a:ext>
            </a:extLst>
          </p:cNvPr>
          <p:cNvSpPr txBox="1"/>
          <p:nvPr/>
        </p:nvSpPr>
        <p:spPr>
          <a:xfrm>
            <a:off x="336425" y="1421444"/>
            <a:ext cx="10331575" cy="414850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000" dirty="0"/>
              <a:t>De lokale omroep is onderdeel van het publieke mediabestel</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Journalistiek gewaarborgd bij een redactiestatuut</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err="1"/>
              <a:t>xFTE</a:t>
            </a:r>
            <a:r>
              <a:rPr lang="nl-NL" sz="2000" dirty="0"/>
              <a:t> beroepskrachten, </a:t>
            </a:r>
            <a:r>
              <a:rPr lang="nl-NL" sz="2000" dirty="0" err="1"/>
              <a:t>xFTE</a:t>
            </a:r>
            <a:r>
              <a:rPr lang="nl-NL" sz="2000" dirty="0"/>
              <a:t> vrijwilligers</a:t>
            </a:r>
          </a:p>
          <a:p>
            <a:pPr marL="342900" indent="-342900">
              <a:lnSpc>
                <a:spcPct val="150000"/>
              </a:lnSpc>
              <a:buFont typeface="Arial" panose="020B0604020202020204" pitchFamily="34" charset="0"/>
              <a:buChar char="•"/>
            </a:pPr>
            <a:endParaRPr lang="nl-NL" sz="2000" dirty="0"/>
          </a:p>
          <a:p>
            <a:pPr marL="342900" indent="-342900">
              <a:lnSpc>
                <a:spcPct val="150000"/>
              </a:lnSpc>
              <a:buFont typeface="Arial" panose="020B0604020202020204" pitchFamily="34" charset="0"/>
              <a:buChar char="•"/>
            </a:pPr>
            <a:r>
              <a:rPr lang="nl-NL" sz="2000" dirty="0"/>
              <a:t>Het </a:t>
            </a:r>
            <a:r>
              <a:rPr lang="nl-NL" sz="2000" dirty="0" err="1"/>
              <a:t>programmabeleidbepalende</a:t>
            </a:r>
            <a:r>
              <a:rPr lang="nl-NL" sz="2000" dirty="0"/>
              <a:t> orgaan (</a:t>
            </a:r>
            <a:r>
              <a:rPr lang="nl-NL" sz="2000" dirty="0" err="1"/>
              <a:t>pbo</a:t>
            </a:r>
            <a:r>
              <a:rPr lang="nl-NL" sz="2000" dirty="0"/>
              <a:t>) essentieel voor </a:t>
            </a:r>
            <a:r>
              <a:rPr lang="nl-NL" sz="2000" dirty="0" err="1"/>
              <a:t>representiviteit</a:t>
            </a:r>
            <a:endParaRPr lang="nl-NL" sz="2000" b="1" dirty="0"/>
          </a:p>
          <a:p>
            <a:pPr marL="342900" indent="-342900">
              <a:lnSpc>
                <a:spcPct val="150000"/>
              </a:lnSpc>
              <a:buFont typeface="Arial" panose="020B0604020202020204" pitchFamily="34" charset="0"/>
              <a:buChar char="•"/>
            </a:pPr>
            <a:endParaRPr lang="nl-NL" sz="2000" b="1" dirty="0"/>
          </a:p>
          <a:p>
            <a:pPr marL="342900" indent="-342900">
              <a:lnSpc>
                <a:spcPct val="150000"/>
              </a:lnSpc>
              <a:buFont typeface="Arial" panose="020B0604020202020204" pitchFamily="34" charset="0"/>
              <a:buChar char="•"/>
            </a:pPr>
            <a:endParaRPr lang="nl-NL" sz="2000" dirty="0"/>
          </a:p>
        </p:txBody>
      </p:sp>
      <p:pic>
        <p:nvPicPr>
          <p:cNvPr id="3" name="Afbeelding 2">
            <a:extLst>
              <a:ext uri="{FF2B5EF4-FFF2-40B4-BE49-F238E27FC236}">
                <a16:creationId xmlns:a16="http://schemas.microsoft.com/office/drawing/2014/main" id="{39BA826F-1A4A-CCAE-298C-CAEBCBCA89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221303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4187-7807-058B-1189-000374565C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ACAB91-A94A-F167-5FDC-CF4E6BECE6FD}"/>
              </a:ext>
            </a:extLst>
          </p:cNvPr>
          <p:cNvSpPr>
            <a:spLocks noGrp="1"/>
          </p:cNvSpPr>
          <p:nvPr>
            <p:ph type="title"/>
          </p:nvPr>
        </p:nvSpPr>
        <p:spPr/>
        <p:txBody>
          <a:bodyPr/>
          <a:lstStyle/>
          <a:p>
            <a:r>
              <a:rPr lang="nl-NL" dirty="0">
                <a:solidFill>
                  <a:srgbClr val="000000"/>
                </a:solidFill>
              </a:rPr>
              <a:t>Wie zijn wij?</a:t>
            </a:r>
          </a:p>
        </p:txBody>
      </p:sp>
      <p:pic>
        <p:nvPicPr>
          <p:cNvPr id="10" name="Graphic 9">
            <a:extLst>
              <a:ext uri="{FF2B5EF4-FFF2-40B4-BE49-F238E27FC236}">
                <a16:creationId xmlns:a16="http://schemas.microsoft.com/office/drawing/2014/main" id="{7AD7E529-3199-3F93-204F-D8F2A6C72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1351577" y="-626916"/>
            <a:ext cx="15114487" cy="6416797"/>
          </a:xfrm>
          <a:prstGeom prst="rect">
            <a:avLst/>
          </a:prstGeom>
        </p:spPr>
      </p:pic>
      <p:pic>
        <p:nvPicPr>
          <p:cNvPr id="24" name="Graphic 23">
            <a:extLst>
              <a:ext uri="{FF2B5EF4-FFF2-40B4-BE49-F238E27FC236}">
                <a16:creationId xmlns:a16="http://schemas.microsoft.com/office/drawing/2014/main" id="{73E7141B-7FC8-143F-E716-0057E112B2E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8" name="Rechthoek 7">
            <a:extLst>
              <a:ext uri="{FF2B5EF4-FFF2-40B4-BE49-F238E27FC236}">
                <a16:creationId xmlns:a16="http://schemas.microsoft.com/office/drawing/2014/main" id="{0E7C8B51-6469-6EF9-C74A-6219AAFB746D}"/>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3" name="Tekstvak 12">
            <a:extLst>
              <a:ext uri="{FF2B5EF4-FFF2-40B4-BE49-F238E27FC236}">
                <a16:creationId xmlns:a16="http://schemas.microsoft.com/office/drawing/2014/main" id="{AF130A38-0ED3-0926-B404-AFB01E09161A}"/>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sp>
        <p:nvSpPr>
          <p:cNvPr id="14" name="Tekstvak 13">
            <a:extLst>
              <a:ext uri="{FF2B5EF4-FFF2-40B4-BE49-F238E27FC236}">
                <a16:creationId xmlns:a16="http://schemas.microsoft.com/office/drawing/2014/main" id="{04E23F1C-B4B5-9672-BD2A-718CE51ACB02}"/>
              </a:ext>
            </a:extLst>
          </p:cNvPr>
          <p:cNvSpPr txBox="1"/>
          <p:nvPr/>
        </p:nvSpPr>
        <p:spPr>
          <a:xfrm>
            <a:off x="336425" y="1421444"/>
            <a:ext cx="9012289" cy="1417824"/>
          </a:xfrm>
          <a:prstGeom prst="rect">
            <a:avLst/>
          </a:prstGeom>
          <a:noFill/>
        </p:spPr>
        <p:txBody>
          <a:bodyPr wrap="square" rtlCol="0">
            <a:spAutoFit/>
          </a:bodyPr>
          <a:lstStyle/>
          <a:p>
            <a:pPr>
              <a:lnSpc>
                <a:spcPct val="150000"/>
              </a:lnSpc>
            </a:pPr>
            <a:r>
              <a:rPr lang="nl-NL" sz="2000" b="1" dirty="0"/>
              <a:t>Onze missie:</a:t>
            </a:r>
          </a:p>
          <a:p>
            <a:pPr>
              <a:lnSpc>
                <a:spcPct val="150000"/>
              </a:lnSpc>
            </a:pPr>
            <a:endParaRPr lang="nl-NL" sz="2000" b="1" dirty="0"/>
          </a:p>
          <a:p>
            <a:pPr>
              <a:lnSpc>
                <a:spcPct val="150000"/>
              </a:lnSpc>
            </a:pPr>
            <a:r>
              <a:rPr lang="nl-NL" sz="2000" i="1" dirty="0"/>
              <a:t>(voeg hier een –korte- versie van je missie in)</a:t>
            </a:r>
          </a:p>
        </p:txBody>
      </p:sp>
      <p:pic>
        <p:nvPicPr>
          <p:cNvPr id="3" name="Afbeelding 2">
            <a:extLst>
              <a:ext uri="{FF2B5EF4-FFF2-40B4-BE49-F238E27FC236}">
                <a16:creationId xmlns:a16="http://schemas.microsoft.com/office/drawing/2014/main" id="{02219E82-7960-DC4E-FC9E-660BBF4BA9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22820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2100-1880-2698-C0B2-EC43957A4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5C7976-229D-3520-C727-965E423BF720}"/>
              </a:ext>
            </a:extLst>
          </p:cNvPr>
          <p:cNvSpPr>
            <a:spLocks noGrp="1"/>
          </p:cNvSpPr>
          <p:nvPr>
            <p:ph type="title"/>
          </p:nvPr>
        </p:nvSpPr>
        <p:spPr/>
        <p:txBody>
          <a:bodyPr/>
          <a:lstStyle/>
          <a:p>
            <a:r>
              <a:rPr lang="nl-NL" dirty="0">
                <a:solidFill>
                  <a:srgbClr val="000000"/>
                </a:solidFill>
              </a:rPr>
              <a:t>Het belang van de lokale publieke omroep</a:t>
            </a:r>
          </a:p>
        </p:txBody>
      </p:sp>
      <p:pic>
        <p:nvPicPr>
          <p:cNvPr id="10" name="Graphic 9">
            <a:extLst>
              <a:ext uri="{FF2B5EF4-FFF2-40B4-BE49-F238E27FC236}">
                <a16:creationId xmlns:a16="http://schemas.microsoft.com/office/drawing/2014/main" id="{8EA860F2-4D57-BC41-6703-F893A2A1F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72330" y="566870"/>
            <a:ext cx="8820483" cy="5167333"/>
          </a:xfrm>
          <a:prstGeom prst="rect">
            <a:avLst/>
          </a:prstGeom>
        </p:spPr>
      </p:pic>
      <p:sp>
        <p:nvSpPr>
          <p:cNvPr id="3" name="Tekstvak 2">
            <a:extLst>
              <a:ext uri="{FF2B5EF4-FFF2-40B4-BE49-F238E27FC236}">
                <a16:creationId xmlns:a16="http://schemas.microsoft.com/office/drawing/2014/main" id="{4BBB275B-1382-3780-1850-55869F941ADA}"/>
              </a:ext>
            </a:extLst>
          </p:cNvPr>
          <p:cNvSpPr txBox="1"/>
          <p:nvPr/>
        </p:nvSpPr>
        <p:spPr>
          <a:xfrm>
            <a:off x="336425" y="1421444"/>
            <a:ext cx="9012289" cy="4188583"/>
          </a:xfrm>
          <a:prstGeom prst="rect">
            <a:avLst/>
          </a:prstGeom>
          <a:noFill/>
        </p:spPr>
        <p:txBody>
          <a:bodyPr wrap="square" rtlCol="0">
            <a:spAutoFit/>
          </a:bodyPr>
          <a:lstStyle/>
          <a:p>
            <a:pPr>
              <a:lnSpc>
                <a:spcPct val="150000"/>
              </a:lnSpc>
            </a:pPr>
            <a:r>
              <a:rPr lang="nl-NL" sz="2000" b="1" dirty="0"/>
              <a:t>De lokale omroep:</a:t>
            </a:r>
          </a:p>
          <a:p>
            <a:pPr marL="342900" indent="-342900">
              <a:lnSpc>
                <a:spcPct val="150000"/>
              </a:lnSpc>
              <a:buFont typeface="+mj-lt"/>
              <a:buAutoNum type="arabicPeriod"/>
            </a:pPr>
            <a:r>
              <a:rPr lang="nl-NL" sz="2000" dirty="0"/>
              <a:t>Agendeert wat lokaal leeft</a:t>
            </a:r>
          </a:p>
          <a:p>
            <a:pPr marL="342900" indent="-342900">
              <a:lnSpc>
                <a:spcPct val="150000"/>
              </a:lnSpc>
              <a:buFont typeface="+mj-lt"/>
              <a:buAutoNum type="arabicPeriod"/>
            </a:pPr>
            <a:r>
              <a:rPr lang="nl-NL" sz="2000" dirty="0"/>
              <a:t>Verduidelijkt lokaal bestuur </a:t>
            </a:r>
          </a:p>
          <a:p>
            <a:pPr marL="342900" indent="-342900">
              <a:lnSpc>
                <a:spcPct val="150000"/>
              </a:lnSpc>
              <a:buFont typeface="+mj-lt"/>
              <a:buAutoNum type="arabicPeriod"/>
            </a:pPr>
            <a:r>
              <a:rPr lang="nl-NL" sz="2000" dirty="0"/>
              <a:t>Verbindt mensen in de gemeenschap </a:t>
            </a:r>
          </a:p>
          <a:p>
            <a:pPr marL="342900" indent="-342900">
              <a:lnSpc>
                <a:spcPct val="150000"/>
              </a:lnSpc>
              <a:buFont typeface="+mj-lt"/>
              <a:buAutoNum type="arabicPeriod"/>
            </a:pPr>
            <a:r>
              <a:rPr lang="nl-NL" sz="2000" dirty="0"/>
              <a:t>Versterkt weerbaarheid van inwoners </a:t>
            </a:r>
          </a:p>
          <a:p>
            <a:pPr marL="342900" indent="-342900">
              <a:lnSpc>
                <a:spcPct val="150000"/>
              </a:lnSpc>
              <a:buFont typeface="+mj-lt"/>
              <a:buAutoNum type="arabicPeriod"/>
            </a:pPr>
            <a:r>
              <a:rPr lang="nl-NL" sz="2000" dirty="0"/>
              <a:t>Is zichtbaar en aanspreekbaar </a:t>
            </a:r>
          </a:p>
          <a:p>
            <a:pPr marL="342900" indent="-342900">
              <a:lnSpc>
                <a:spcPct val="150000"/>
              </a:lnSpc>
              <a:buFont typeface="+mj-lt"/>
              <a:buAutoNum type="arabicPeriod"/>
            </a:pPr>
            <a:r>
              <a:rPr lang="nl-NL" sz="2000" dirty="0"/>
              <a:t>Ondersteunt publieke communicatie </a:t>
            </a:r>
          </a:p>
          <a:p>
            <a:pPr marL="342900" indent="-342900">
              <a:lnSpc>
                <a:spcPct val="150000"/>
              </a:lnSpc>
              <a:buFont typeface="+mj-lt"/>
              <a:buAutoNum type="arabicPeriod"/>
            </a:pPr>
            <a:r>
              <a:rPr lang="nl-NL" sz="2000" dirty="0"/>
              <a:t>Versterkt het publieke mediabestel </a:t>
            </a:r>
          </a:p>
          <a:p>
            <a:pPr marL="342900" indent="-342900">
              <a:lnSpc>
                <a:spcPct val="150000"/>
              </a:lnSpc>
              <a:buFont typeface="+mj-lt"/>
              <a:buAutoNum type="arabicPeriod"/>
            </a:pPr>
            <a:r>
              <a:rPr lang="nl-NL" sz="2000" dirty="0"/>
              <a:t>Stimuleert participatie en talent </a:t>
            </a:r>
          </a:p>
        </p:txBody>
      </p:sp>
      <p:pic>
        <p:nvPicPr>
          <p:cNvPr id="24" name="Graphic 23">
            <a:extLst>
              <a:ext uri="{FF2B5EF4-FFF2-40B4-BE49-F238E27FC236}">
                <a16:creationId xmlns:a16="http://schemas.microsoft.com/office/drawing/2014/main" id="{EE9FEE2D-D4E3-3752-0948-568E4A5D7B3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15" name="Rechthoek 14">
            <a:extLst>
              <a:ext uri="{FF2B5EF4-FFF2-40B4-BE49-F238E27FC236}">
                <a16:creationId xmlns:a16="http://schemas.microsoft.com/office/drawing/2014/main" id="{B03A0252-B86B-575E-73BD-38014CD5BECD}"/>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6" name="Tekstvak 15">
            <a:extLst>
              <a:ext uri="{FF2B5EF4-FFF2-40B4-BE49-F238E27FC236}">
                <a16:creationId xmlns:a16="http://schemas.microsoft.com/office/drawing/2014/main" id="{4D1C1BE3-91A9-4A8B-0C05-EF11CEAF8AAA}"/>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4" name="Afbeelding 3">
            <a:extLst>
              <a:ext uri="{FF2B5EF4-FFF2-40B4-BE49-F238E27FC236}">
                <a16:creationId xmlns:a16="http://schemas.microsoft.com/office/drawing/2014/main" id="{733E3402-5AC8-F269-8923-A91997F355F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44465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50000"/>
                  </a:schemeClr>
                </a:solidFill>
              </a:rPr>
              <a:t>De</a:t>
            </a:r>
            <a:r>
              <a:rPr lang="nl-NL" sz="2400" dirty="0">
                <a:solidFill>
                  <a:schemeClr val="tx1">
                    <a:lumMod val="50000"/>
                  </a:schemeClr>
                </a:solidFill>
                <a:effectLst/>
              </a:rPr>
              <a:t> weg naar 2028</a:t>
            </a:r>
            <a:endParaRPr lang="nl-NL" dirty="0">
              <a:solidFill>
                <a:schemeClr val="tx1">
                  <a:lumMod val="50000"/>
                </a:schemeClr>
              </a:solidFill>
            </a:endParaRP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80175" y="845334"/>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43025"/>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6" name="Tekstvak 5">
            <a:extLst>
              <a:ext uri="{FF2B5EF4-FFF2-40B4-BE49-F238E27FC236}">
                <a16:creationId xmlns:a16="http://schemas.microsoft.com/office/drawing/2014/main" id="{0DA78A93-43E5-A5A5-C6F9-AE0B47C34E10}"/>
              </a:ext>
            </a:extLst>
          </p:cNvPr>
          <p:cNvSpPr txBox="1"/>
          <p:nvPr/>
        </p:nvSpPr>
        <p:spPr>
          <a:xfrm>
            <a:off x="4829609" y="4653450"/>
            <a:ext cx="2175596" cy="1231106"/>
          </a:xfrm>
          <a:prstGeom prst="rect">
            <a:avLst/>
          </a:prstGeom>
          <a:noFill/>
        </p:spPr>
        <p:txBody>
          <a:bodyPr wrap="square" rtlCol="0">
            <a:spAutoFit/>
          </a:bodyPr>
          <a:lstStyle/>
          <a:p>
            <a:r>
              <a:rPr lang="nl-NL" b="1" dirty="0">
                <a:solidFill>
                  <a:schemeClr val="tx1">
                    <a:lumMod val="50000"/>
                  </a:schemeClr>
                </a:solidFill>
              </a:rPr>
              <a:t>2016</a:t>
            </a:r>
            <a:br>
              <a:rPr lang="nl-NL" dirty="0"/>
            </a:br>
            <a:r>
              <a:rPr lang="nl-NL" sz="1400" dirty="0"/>
              <a:t>Change Board adviseert NLPO over streekindeling: 80 streken.</a:t>
            </a:r>
            <a:endParaRPr lang="nl-NL" dirty="0"/>
          </a:p>
        </p:txBody>
      </p:sp>
      <p:sp>
        <p:nvSpPr>
          <p:cNvPr id="7" name="Tekstvak 6">
            <a:extLst>
              <a:ext uri="{FF2B5EF4-FFF2-40B4-BE49-F238E27FC236}">
                <a16:creationId xmlns:a16="http://schemas.microsoft.com/office/drawing/2014/main" id="{292B6B52-DD11-FCA7-F1C7-2A14DCAD7BA7}"/>
              </a:ext>
            </a:extLst>
          </p:cNvPr>
          <p:cNvSpPr txBox="1"/>
          <p:nvPr/>
        </p:nvSpPr>
        <p:spPr>
          <a:xfrm>
            <a:off x="7075750" y="4647060"/>
            <a:ext cx="2266580" cy="1015663"/>
          </a:xfrm>
          <a:prstGeom prst="rect">
            <a:avLst/>
          </a:prstGeom>
          <a:noFill/>
        </p:spPr>
        <p:txBody>
          <a:bodyPr wrap="square" rtlCol="0">
            <a:spAutoFit/>
          </a:bodyPr>
          <a:lstStyle/>
          <a:p>
            <a:r>
              <a:rPr lang="nl-NL" b="1" dirty="0"/>
              <a:t>2018</a:t>
            </a:r>
            <a:br>
              <a:rPr lang="nl-NL" dirty="0"/>
            </a:br>
            <a:r>
              <a:rPr lang="nl-NL" sz="1400" dirty="0"/>
              <a:t>Start landelijke campagne Toekomst voor de lokale omroep</a:t>
            </a:r>
            <a:endParaRPr lang="nl-NL" dirty="0"/>
          </a:p>
        </p:txBody>
      </p:sp>
      <p:sp>
        <p:nvSpPr>
          <p:cNvPr id="8" name="Tekstvak 7">
            <a:extLst>
              <a:ext uri="{FF2B5EF4-FFF2-40B4-BE49-F238E27FC236}">
                <a16:creationId xmlns:a16="http://schemas.microsoft.com/office/drawing/2014/main" id="{281EE17A-DFAE-008F-78B7-ED5FC96DAD0D}"/>
              </a:ext>
            </a:extLst>
          </p:cNvPr>
          <p:cNvSpPr txBox="1"/>
          <p:nvPr/>
        </p:nvSpPr>
        <p:spPr>
          <a:xfrm>
            <a:off x="9408454" y="4647060"/>
            <a:ext cx="1888615" cy="1231106"/>
          </a:xfrm>
          <a:prstGeom prst="rect">
            <a:avLst/>
          </a:prstGeom>
          <a:noFill/>
        </p:spPr>
        <p:txBody>
          <a:bodyPr wrap="square" rtlCol="0">
            <a:spAutoFit/>
          </a:bodyPr>
          <a:lstStyle/>
          <a:p>
            <a:r>
              <a:rPr lang="nl-NL" b="1" dirty="0"/>
              <a:t>2020</a:t>
            </a:r>
            <a:br>
              <a:rPr lang="nl-NL" dirty="0"/>
            </a:br>
            <a:r>
              <a:rPr lang="nl-NL" sz="1400" dirty="0"/>
              <a:t>Advies Raad </a:t>
            </a:r>
          </a:p>
          <a:p>
            <a:r>
              <a:rPr lang="nl-NL" sz="1400" dirty="0"/>
              <a:t>Openbaar Bestuur</a:t>
            </a:r>
          </a:p>
          <a:p>
            <a:r>
              <a:rPr lang="nl-NL" sz="1400" dirty="0"/>
              <a:t>en Raad voor </a:t>
            </a:r>
          </a:p>
          <a:p>
            <a:r>
              <a:rPr lang="nl-NL" sz="1400" dirty="0"/>
              <a:t>Cultuur</a:t>
            </a:r>
          </a:p>
        </p:txBody>
      </p:sp>
      <p:pic>
        <p:nvPicPr>
          <p:cNvPr id="14344" name="Picture 8">
            <a:extLst>
              <a:ext uri="{FF2B5EF4-FFF2-40B4-BE49-F238E27FC236}">
                <a16:creationId xmlns:a16="http://schemas.microsoft.com/office/drawing/2014/main" id="{5EBE3FAA-E8BF-9F0A-6C88-4D695F7769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2" r="442"/>
          <a:stretch/>
        </p:blipFill>
        <p:spPr bwMode="auto">
          <a:xfrm>
            <a:off x="9470755" y="1484789"/>
            <a:ext cx="2009311" cy="1943937"/>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922E66F2-9EF4-774B-7EE2-13DF9966BE82}"/>
              </a:ext>
            </a:extLst>
          </p:cNvPr>
          <p:cNvSpPr/>
          <p:nvPr/>
        </p:nvSpPr>
        <p:spPr>
          <a:xfrm>
            <a:off x="0" y="6030736"/>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7" name="Tekstvak 16">
            <a:extLst>
              <a:ext uri="{FF2B5EF4-FFF2-40B4-BE49-F238E27FC236}">
                <a16:creationId xmlns:a16="http://schemas.microsoft.com/office/drawing/2014/main" id="{2E3F15A0-D2BE-1C9E-22D0-142C4E192A15}"/>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9" name="Afbeelding 8">
            <a:extLst>
              <a:ext uri="{FF2B5EF4-FFF2-40B4-BE49-F238E27FC236}">
                <a16:creationId xmlns:a16="http://schemas.microsoft.com/office/drawing/2014/main" id="{49ED86E4-4DA3-7744-4FCA-111EC5952E21}"/>
              </a:ext>
            </a:extLst>
          </p:cNvPr>
          <p:cNvPicPr>
            <a:picLocks noChangeAspect="1"/>
          </p:cNvPicPr>
          <p:nvPr/>
        </p:nvPicPr>
        <p:blipFill>
          <a:blip r:embed="rId8">
            <a:extLst>
              <a:ext uri="{28A0092B-C50C-407E-A947-70E740481C1C}">
                <a14:useLocalDpi xmlns:a14="http://schemas.microsoft.com/office/drawing/2010/main" val="0"/>
              </a:ext>
            </a:extLst>
          </a:blip>
          <a:srcRect l="4112" r="4112"/>
          <a:stretch/>
        </p:blipFill>
        <p:spPr>
          <a:xfrm>
            <a:off x="7197365" y="1425023"/>
            <a:ext cx="1955966" cy="2022116"/>
          </a:xfrm>
          <a:prstGeom prst="rect">
            <a:avLst/>
          </a:prstGeom>
        </p:spPr>
      </p:pic>
      <p:cxnSp>
        <p:nvCxnSpPr>
          <p:cNvPr id="11" name="Rechte verbindingslijn 10">
            <a:extLst>
              <a:ext uri="{FF2B5EF4-FFF2-40B4-BE49-F238E27FC236}">
                <a16:creationId xmlns:a16="http://schemas.microsoft.com/office/drawing/2014/main" id="{8A0DDB6D-0CF0-56F0-F7C8-E3421673338F}"/>
              </a:ext>
            </a:extLst>
          </p:cNvPr>
          <p:cNvCxnSpPr>
            <a:cxnSpLocks/>
          </p:cNvCxnSpPr>
          <p:nvPr/>
        </p:nvCxnSpPr>
        <p:spPr>
          <a:xfrm>
            <a:off x="545304" y="4445391"/>
            <a:ext cx="84842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F6473D3A-4D45-D072-C68E-7927DB30F7DA}"/>
              </a:ext>
            </a:extLst>
          </p:cNvPr>
          <p:cNvCxnSpPr>
            <a:cxnSpLocks/>
          </p:cNvCxnSpPr>
          <p:nvPr/>
        </p:nvCxnSpPr>
        <p:spPr>
          <a:xfrm>
            <a:off x="9029505" y="4445391"/>
            <a:ext cx="2752593" cy="0"/>
          </a:xfrm>
          <a:prstGeom prst="line">
            <a:avLst/>
          </a:prstGeom>
          <a:ln w="28575">
            <a:solidFill>
              <a:schemeClr val="accent1"/>
            </a:solidFill>
            <a:prstDash val="lgDashDotDot"/>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2183EC7D-0322-3046-571E-BB36BA956E44}"/>
              </a:ext>
            </a:extLst>
          </p:cNvPr>
          <p:cNvSpPr txBox="1"/>
          <p:nvPr/>
        </p:nvSpPr>
        <p:spPr>
          <a:xfrm>
            <a:off x="2624815" y="4653450"/>
            <a:ext cx="2175596" cy="1292662"/>
          </a:xfrm>
          <a:prstGeom prst="rect">
            <a:avLst/>
          </a:prstGeom>
          <a:noFill/>
        </p:spPr>
        <p:txBody>
          <a:bodyPr wrap="square" rtlCol="0">
            <a:spAutoFit/>
          </a:bodyPr>
          <a:lstStyle/>
          <a:p>
            <a:r>
              <a:rPr lang="nl-NL" b="1" dirty="0"/>
              <a:t>2014</a:t>
            </a:r>
            <a:br>
              <a:rPr lang="nl-NL" dirty="0"/>
            </a:br>
            <a:r>
              <a:rPr lang="nl-NL" sz="1200" dirty="0"/>
              <a:t>Begrip Lokaal Toereikend Media-Aanbod wordt uitgewerkt, basis voor Keurmerk Nederlandse Streekomroepen</a:t>
            </a:r>
            <a:endParaRPr lang="nl-NL" sz="1400" dirty="0"/>
          </a:p>
        </p:txBody>
      </p:sp>
      <p:sp>
        <p:nvSpPr>
          <p:cNvPr id="14" name="Tekstvak 13">
            <a:extLst>
              <a:ext uri="{FF2B5EF4-FFF2-40B4-BE49-F238E27FC236}">
                <a16:creationId xmlns:a16="http://schemas.microsoft.com/office/drawing/2014/main" id="{5DC4D4D2-485C-69A7-75B3-EFD5E6308D3D}"/>
              </a:ext>
            </a:extLst>
          </p:cNvPr>
          <p:cNvSpPr txBox="1"/>
          <p:nvPr/>
        </p:nvSpPr>
        <p:spPr>
          <a:xfrm>
            <a:off x="477263" y="4653450"/>
            <a:ext cx="2175596" cy="1231106"/>
          </a:xfrm>
          <a:prstGeom prst="rect">
            <a:avLst/>
          </a:prstGeom>
          <a:noFill/>
        </p:spPr>
        <p:txBody>
          <a:bodyPr wrap="square" rtlCol="0">
            <a:spAutoFit/>
          </a:bodyPr>
          <a:lstStyle/>
          <a:p>
            <a:r>
              <a:rPr lang="nl-NL" b="1" dirty="0"/>
              <a:t>2012</a:t>
            </a:r>
            <a:br>
              <a:rPr lang="nl-NL" dirty="0"/>
            </a:br>
            <a:r>
              <a:rPr lang="nl-NL" sz="1400" dirty="0"/>
              <a:t>Komst visieplan lokale omroepen en  convenant tussen OLON/NLPO en VNG</a:t>
            </a:r>
            <a:endParaRPr lang="nl-NL" dirty="0"/>
          </a:p>
        </p:txBody>
      </p:sp>
      <p:pic>
        <p:nvPicPr>
          <p:cNvPr id="18" name="Picture 22">
            <a:extLst>
              <a:ext uri="{FF2B5EF4-FFF2-40B4-BE49-F238E27FC236}">
                <a16:creationId xmlns:a16="http://schemas.microsoft.com/office/drawing/2014/main" id="{2392197E-2EF4-AA9F-C65F-4E1237C97A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933" r="5933"/>
          <a:stretch/>
        </p:blipFill>
        <p:spPr bwMode="auto">
          <a:xfrm>
            <a:off x="469552" y="1499273"/>
            <a:ext cx="1884144" cy="193853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50A86540-B715-A069-8D73-E758572DFAA6}"/>
              </a:ext>
            </a:extLst>
          </p:cNvPr>
          <p:cNvPicPr>
            <a:picLocks noChangeAspect="1"/>
          </p:cNvPicPr>
          <p:nvPr/>
        </p:nvPicPr>
        <p:blipFill>
          <a:blip r:embed="rId10">
            <a:extLst>
              <a:ext uri="{28A0092B-C50C-407E-A947-70E740481C1C}">
                <a14:useLocalDpi xmlns:a14="http://schemas.microsoft.com/office/drawing/2010/main" val="0"/>
              </a:ext>
            </a:extLst>
          </a:blip>
          <a:srcRect t="297" b="297"/>
          <a:stretch/>
        </p:blipFill>
        <p:spPr>
          <a:xfrm>
            <a:off x="2818255" y="1499273"/>
            <a:ext cx="1884144" cy="1947865"/>
          </a:xfrm>
          <a:prstGeom prst="rect">
            <a:avLst/>
          </a:prstGeom>
        </p:spPr>
      </p:pic>
      <p:pic>
        <p:nvPicPr>
          <p:cNvPr id="21" name="Picture 8">
            <a:extLst>
              <a:ext uri="{FF2B5EF4-FFF2-40B4-BE49-F238E27FC236}">
                <a16:creationId xmlns:a16="http://schemas.microsoft.com/office/drawing/2014/main" id="{7B75AEBD-8B97-D701-A65E-165AFBF628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4428" y="1499273"/>
            <a:ext cx="1739189" cy="205449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70BF9D1-4069-3937-868E-71588F39D62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spTree>
    <p:extLst>
      <p:ext uri="{BB962C8B-B14F-4D97-AF65-F5344CB8AC3E}">
        <p14:creationId xmlns:p14="http://schemas.microsoft.com/office/powerpoint/2010/main" val="362843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lumMod val="50000"/>
                  </a:schemeClr>
                </a:solidFill>
              </a:rPr>
              <a:t>De weg naar 2028</a:t>
            </a:r>
            <a:endParaRPr lang="nl-NL" dirty="0">
              <a:solidFill>
                <a:srgbClr val="000000"/>
              </a:solidFill>
            </a:endParaRPr>
          </a:p>
        </p:txBody>
      </p:sp>
      <p:pic>
        <p:nvPicPr>
          <p:cNvPr id="10" name="Graphic 9">
            <a:extLst>
              <a:ext uri="{FF2B5EF4-FFF2-40B4-BE49-F238E27FC236}">
                <a16:creationId xmlns:a16="http://schemas.microsoft.com/office/drawing/2014/main" id="{E53B6360-6CA7-AAAA-373E-A760DF95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28873">
            <a:off x="2993351" y="845333"/>
            <a:ext cx="8820483" cy="5167333"/>
          </a:xfrm>
          <a:prstGeom prst="rect">
            <a:avLst/>
          </a:prstGeom>
        </p:spPr>
      </p:pic>
      <p:sp>
        <p:nvSpPr>
          <p:cNvPr id="20" name="Rechthoek 19">
            <a:extLst>
              <a:ext uri="{FF2B5EF4-FFF2-40B4-BE49-F238E27FC236}">
                <a16:creationId xmlns:a16="http://schemas.microsoft.com/office/drawing/2014/main" id="{096275E4-A563-8E68-04C6-7B559631A0F3}"/>
              </a:ext>
            </a:extLst>
          </p:cNvPr>
          <p:cNvSpPr/>
          <p:nvPr/>
        </p:nvSpPr>
        <p:spPr>
          <a:xfrm>
            <a:off x="0" y="3854881"/>
            <a:ext cx="12192000" cy="3044099"/>
          </a:xfrm>
          <a:prstGeom prst="rect">
            <a:avLst/>
          </a:prstGeom>
          <a:solidFill>
            <a:srgbClr val="FAF3E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3" name="Tekstvak 2">
            <a:extLst>
              <a:ext uri="{FF2B5EF4-FFF2-40B4-BE49-F238E27FC236}">
                <a16:creationId xmlns:a16="http://schemas.microsoft.com/office/drawing/2014/main" id="{DE3D11DE-9783-B9EF-5ABE-41C3C25E03BB}"/>
              </a:ext>
            </a:extLst>
          </p:cNvPr>
          <p:cNvSpPr txBox="1"/>
          <p:nvPr/>
        </p:nvSpPr>
        <p:spPr>
          <a:xfrm>
            <a:off x="383767" y="4634930"/>
            <a:ext cx="1952107" cy="1015663"/>
          </a:xfrm>
          <a:prstGeom prst="rect">
            <a:avLst/>
          </a:prstGeom>
          <a:noFill/>
        </p:spPr>
        <p:txBody>
          <a:bodyPr wrap="square" rtlCol="0">
            <a:spAutoFit/>
          </a:bodyPr>
          <a:lstStyle/>
          <a:p>
            <a:r>
              <a:rPr lang="nl-NL" b="1" dirty="0"/>
              <a:t>2022</a:t>
            </a:r>
            <a:br>
              <a:rPr lang="nl-NL" dirty="0"/>
            </a:br>
            <a:r>
              <a:rPr lang="nl-NL" sz="1400" dirty="0"/>
              <a:t>Lokale omroep opgenomen in het regeerakkoord</a:t>
            </a:r>
            <a:endParaRPr lang="nl-NL" sz="1700" dirty="0"/>
          </a:p>
        </p:txBody>
      </p:sp>
      <p:pic>
        <p:nvPicPr>
          <p:cNvPr id="24" name="Graphic 23">
            <a:extLst>
              <a:ext uri="{FF2B5EF4-FFF2-40B4-BE49-F238E27FC236}">
                <a16:creationId xmlns:a16="http://schemas.microsoft.com/office/drawing/2014/main" id="{6027FD49-2623-F540-EFCC-EA2F063894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0" r="69325"/>
          <a:stretch/>
        </p:blipFill>
        <p:spPr>
          <a:xfrm>
            <a:off x="11041456" y="365126"/>
            <a:ext cx="740642" cy="723778"/>
          </a:xfrm>
          <a:prstGeom prst="rect">
            <a:avLst/>
          </a:prstGeom>
        </p:spPr>
      </p:pic>
      <p:sp>
        <p:nvSpPr>
          <p:cNvPr id="5" name="Tekstvak 4">
            <a:extLst>
              <a:ext uri="{FF2B5EF4-FFF2-40B4-BE49-F238E27FC236}">
                <a16:creationId xmlns:a16="http://schemas.microsoft.com/office/drawing/2014/main" id="{895B2981-4FC7-D1DB-B2C4-75658AD48121}"/>
              </a:ext>
            </a:extLst>
          </p:cNvPr>
          <p:cNvSpPr txBox="1"/>
          <p:nvPr/>
        </p:nvSpPr>
        <p:spPr>
          <a:xfrm>
            <a:off x="2400053" y="4653450"/>
            <a:ext cx="2225574" cy="1508105"/>
          </a:xfrm>
          <a:prstGeom prst="rect">
            <a:avLst/>
          </a:prstGeom>
          <a:noFill/>
        </p:spPr>
        <p:txBody>
          <a:bodyPr wrap="square" rtlCol="0">
            <a:spAutoFit/>
          </a:bodyPr>
          <a:lstStyle/>
          <a:p>
            <a:r>
              <a:rPr lang="nl-NL" b="1" dirty="0">
                <a:solidFill>
                  <a:schemeClr val="tx1">
                    <a:lumMod val="50000"/>
                  </a:schemeClr>
                </a:solidFill>
              </a:rPr>
              <a:t>2023-2025</a:t>
            </a:r>
            <a:br>
              <a:rPr lang="nl-NL" dirty="0"/>
            </a:br>
            <a:r>
              <a:rPr lang="nl-NL" sz="1400" dirty="0"/>
              <a:t>Tijdelijke maatregelen</a:t>
            </a:r>
          </a:p>
          <a:p>
            <a:r>
              <a:rPr lang="nl-NL" sz="1400" dirty="0"/>
              <a:t>en subsidieprogramma</a:t>
            </a:r>
          </a:p>
          <a:p>
            <a:r>
              <a:rPr lang="nl-NL" sz="1400" dirty="0"/>
              <a:t>Stimuleringsfonds voor</a:t>
            </a:r>
          </a:p>
          <a:p>
            <a:r>
              <a:rPr lang="nl-NL" sz="1400" dirty="0"/>
              <a:t>de Journalistiek</a:t>
            </a:r>
          </a:p>
          <a:p>
            <a:endParaRPr lang="nl-NL" dirty="0"/>
          </a:p>
        </p:txBody>
      </p:sp>
      <p:sp>
        <p:nvSpPr>
          <p:cNvPr id="6" name="Tekstvak 5">
            <a:extLst>
              <a:ext uri="{FF2B5EF4-FFF2-40B4-BE49-F238E27FC236}">
                <a16:creationId xmlns:a16="http://schemas.microsoft.com/office/drawing/2014/main" id="{0DA78A93-43E5-A5A5-C6F9-AE0B47C34E10}"/>
              </a:ext>
            </a:extLst>
          </p:cNvPr>
          <p:cNvSpPr txBox="1"/>
          <p:nvPr/>
        </p:nvSpPr>
        <p:spPr>
          <a:xfrm>
            <a:off x="4829610" y="4653450"/>
            <a:ext cx="2174136" cy="1231106"/>
          </a:xfrm>
          <a:prstGeom prst="rect">
            <a:avLst/>
          </a:prstGeom>
          <a:noFill/>
        </p:spPr>
        <p:txBody>
          <a:bodyPr wrap="square" rtlCol="0">
            <a:spAutoFit/>
          </a:bodyPr>
          <a:lstStyle/>
          <a:p>
            <a:r>
              <a:rPr lang="nl-NL" b="1" dirty="0">
                <a:solidFill>
                  <a:schemeClr val="tx1">
                    <a:lumMod val="50000"/>
                  </a:schemeClr>
                </a:solidFill>
              </a:rPr>
              <a:t>2025</a:t>
            </a:r>
            <a:br>
              <a:rPr lang="nl-NL" dirty="0"/>
            </a:br>
            <a:r>
              <a:rPr lang="nl-NL" sz="1400" dirty="0"/>
              <a:t>Concept wetstekst en consultatie wet versterking lokale publieke omroepen</a:t>
            </a:r>
            <a:endParaRPr lang="nl-NL" dirty="0"/>
          </a:p>
        </p:txBody>
      </p:sp>
      <p:sp>
        <p:nvSpPr>
          <p:cNvPr id="7" name="Tekstvak 6">
            <a:extLst>
              <a:ext uri="{FF2B5EF4-FFF2-40B4-BE49-F238E27FC236}">
                <a16:creationId xmlns:a16="http://schemas.microsoft.com/office/drawing/2014/main" id="{292B6B52-DD11-FCA7-F1C7-2A14DCAD7BA7}"/>
              </a:ext>
            </a:extLst>
          </p:cNvPr>
          <p:cNvSpPr txBox="1"/>
          <p:nvPr/>
        </p:nvSpPr>
        <p:spPr>
          <a:xfrm>
            <a:off x="7075750" y="4647060"/>
            <a:ext cx="2323603" cy="1015663"/>
          </a:xfrm>
          <a:prstGeom prst="rect">
            <a:avLst/>
          </a:prstGeom>
          <a:noFill/>
        </p:spPr>
        <p:txBody>
          <a:bodyPr wrap="square" rtlCol="0">
            <a:spAutoFit/>
          </a:bodyPr>
          <a:lstStyle/>
          <a:p>
            <a:r>
              <a:rPr lang="nl-NL" b="1" dirty="0">
                <a:solidFill>
                  <a:schemeClr val="tx1">
                    <a:lumMod val="50000"/>
                  </a:schemeClr>
                </a:solidFill>
              </a:rPr>
              <a:t>2025</a:t>
            </a:r>
            <a:br>
              <a:rPr lang="nl-NL" dirty="0"/>
            </a:br>
            <a:r>
              <a:rPr lang="nl-NL" sz="1400" dirty="0"/>
              <a:t>Parlementaire behandeling wetsvoorstel</a:t>
            </a:r>
            <a:endParaRPr lang="nl-NL" dirty="0"/>
          </a:p>
        </p:txBody>
      </p:sp>
      <p:sp>
        <p:nvSpPr>
          <p:cNvPr id="8" name="Tekstvak 7">
            <a:extLst>
              <a:ext uri="{FF2B5EF4-FFF2-40B4-BE49-F238E27FC236}">
                <a16:creationId xmlns:a16="http://schemas.microsoft.com/office/drawing/2014/main" id="{281EE17A-DFAE-008F-78B7-ED5FC96DAD0D}"/>
              </a:ext>
            </a:extLst>
          </p:cNvPr>
          <p:cNvSpPr txBox="1"/>
          <p:nvPr/>
        </p:nvSpPr>
        <p:spPr>
          <a:xfrm>
            <a:off x="9603336" y="4647060"/>
            <a:ext cx="2323604" cy="1231106"/>
          </a:xfrm>
          <a:prstGeom prst="rect">
            <a:avLst/>
          </a:prstGeom>
          <a:noFill/>
        </p:spPr>
        <p:txBody>
          <a:bodyPr wrap="square" rtlCol="0">
            <a:spAutoFit/>
          </a:bodyPr>
          <a:lstStyle/>
          <a:p>
            <a:r>
              <a:rPr lang="nl-NL" b="1" dirty="0">
                <a:solidFill>
                  <a:schemeClr val="tx1">
                    <a:lumMod val="50000"/>
                  </a:schemeClr>
                </a:solidFill>
              </a:rPr>
              <a:t>2028</a:t>
            </a:r>
            <a:br>
              <a:rPr lang="nl-NL" dirty="0"/>
            </a:br>
            <a:r>
              <a:rPr lang="nl-NL" sz="1400" dirty="0"/>
              <a:t>Ingang nieuwe stelsel met één streekomroep voor de streek (naam streek)</a:t>
            </a:r>
            <a:endParaRPr lang="nl-NL" dirty="0"/>
          </a:p>
        </p:txBody>
      </p:sp>
      <p:pic>
        <p:nvPicPr>
          <p:cNvPr id="14344" name="Picture 8">
            <a:extLst>
              <a:ext uri="{FF2B5EF4-FFF2-40B4-BE49-F238E27FC236}">
                <a16:creationId xmlns:a16="http://schemas.microsoft.com/office/drawing/2014/main" id="{5EBE3FAA-E8BF-9F0A-6C88-4D695F7769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588" y="1410721"/>
            <a:ext cx="1739189" cy="2054498"/>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922E66F2-9EF4-774B-7EE2-13DF9966BE82}"/>
              </a:ext>
            </a:extLst>
          </p:cNvPr>
          <p:cNvSpPr/>
          <p:nvPr/>
        </p:nvSpPr>
        <p:spPr>
          <a:xfrm>
            <a:off x="-42244" y="6025028"/>
            <a:ext cx="12234243" cy="8739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20000"/>
              </a:lnSpc>
            </a:pPr>
            <a:endParaRPr lang="nl-NL" sz="1100"/>
          </a:p>
        </p:txBody>
      </p:sp>
      <p:sp>
        <p:nvSpPr>
          <p:cNvPr id="17" name="Tekstvak 16">
            <a:extLst>
              <a:ext uri="{FF2B5EF4-FFF2-40B4-BE49-F238E27FC236}">
                <a16:creationId xmlns:a16="http://schemas.microsoft.com/office/drawing/2014/main" id="{2E3F15A0-D2BE-1C9E-22D0-142C4E192A15}"/>
              </a:ext>
            </a:extLst>
          </p:cNvPr>
          <p:cNvSpPr txBox="1"/>
          <p:nvPr/>
        </p:nvSpPr>
        <p:spPr>
          <a:xfrm>
            <a:off x="291402" y="6372779"/>
            <a:ext cx="3313022" cy="307777"/>
          </a:xfrm>
          <a:prstGeom prst="rect">
            <a:avLst/>
          </a:prstGeom>
          <a:noFill/>
        </p:spPr>
        <p:txBody>
          <a:bodyPr wrap="square" rtlCol="0">
            <a:spAutoFit/>
          </a:bodyPr>
          <a:lstStyle/>
          <a:p>
            <a:r>
              <a:rPr lang="nl-NL" sz="1400">
                <a:solidFill>
                  <a:srgbClr val="FAF3EF"/>
                </a:solidFill>
              </a:rPr>
              <a:t>www.delokaleomroepvernieuwt.nl</a:t>
            </a:r>
          </a:p>
        </p:txBody>
      </p:sp>
      <p:pic>
        <p:nvPicPr>
          <p:cNvPr id="27" name="Afbeelding 26">
            <a:extLst>
              <a:ext uri="{FF2B5EF4-FFF2-40B4-BE49-F238E27FC236}">
                <a16:creationId xmlns:a16="http://schemas.microsoft.com/office/drawing/2014/main" id="{E1F46026-0F77-AEA9-0617-A31F797686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86250" y="1843109"/>
            <a:ext cx="2097990" cy="1393870"/>
          </a:xfrm>
          <a:prstGeom prst="rect">
            <a:avLst/>
          </a:prstGeom>
        </p:spPr>
      </p:pic>
      <p:pic>
        <p:nvPicPr>
          <p:cNvPr id="3074" name="Picture 2">
            <a:extLst>
              <a:ext uri="{FF2B5EF4-FFF2-40B4-BE49-F238E27FC236}">
                <a16:creationId xmlns:a16="http://schemas.microsoft.com/office/drawing/2014/main" id="{647F5DCC-D311-9CDF-0E13-DF5087F9D5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00026" y="1733759"/>
            <a:ext cx="1651773" cy="16952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emeenteraad - Gemeente Gouda">
            <a:extLst>
              <a:ext uri="{FF2B5EF4-FFF2-40B4-BE49-F238E27FC236}">
                <a16:creationId xmlns:a16="http://schemas.microsoft.com/office/drawing/2014/main" id="{D5C6CBC4-4DC5-2257-63AF-9480C5C25A9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0449"/>
          <a:stretch/>
        </p:blipFill>
        <p:spPr bwMode="auto">
          <a:xfrm>
            <a:off x="7292053" y="1837619"/>
            <a:ext cx="1882899" cy="139935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echte verbindingslijn 3">
            <a:extLst>
              <a:ext uri="{FF2B5EF4-FFF2-40B4-BE49-F238E27FC236}">
                <a16:creationId xmlns:a16="http://schemas.microsoft.com/office/drawing/2014/main" id="{06786388-660B-540F-F21F-0E221DADDEF7}"/>
              </a:ext>
            </a:extLst>
          </p:cNvPr>
          <p:cNvCxnSpPr>
            <a:cxnSpLocks/>
          </p:cNvCxnSpPr>
          <p:nvPr/>
        </p:nvCxnSpPr>
        <p:spPr>
          <a:xfrm>
            <a:off x="383767" y="4445391"/>
            <a:ext cx="11398331" cy="0"/>
          </a:xfrm>
          <a:prstGeom prst="line">
            <a:avLst/>
          </a:prstGeom>
          <a:ln w="28575">
            <a:solidFill>
              <a:schemeClr val="accent1"/>
            </a:solidFill>
            <a:prstDash val="lgDashDotDot"/>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3E4E3819-C6FF-3441-7690-6C9DA8EF7DC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58486" y="6030736"/>
            <a:ext cx="2039221" cy="873952"/>
          </a:xfrm>
          <a:prstGeom prst="rect">
            <a:avLst/>
          </a:prstGeom>
        </p:spPr>
      </p:pic>
      <p:pic>
        <p:nvPicPr>
          <p:cNvPr id="12" name="Picture 8">
            <a:extLst>
              <a:ext uri="{FF2B5EF4-FFF2-40B4-BE49-F238E27FC236}">
                <a16:creationId xmlns:a16="http://schemas.microsoft.com/office/drawing/2014/main" id="{FDD7F479-86A2-AD96-5E32-646CE336882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987" r="18199"/>
          <a:stretch/>
        </p:blipFill>
        <p:spPr bwMode="auto">
          <a:xfrm>
            <a:off x="7195287" y="1385611"/>
            <a:ext cx="2119528" cy="1938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e burgemeester en de wet - Digitaal dorpsplein voor en door Helvoirtenaren  op Helvoirt.net">
            <a:extLst>
              <a:ext uri="{FF2B5EF4-FFF2-40B4-BE49-F238E27FC236}">
                <a16:creationId xmlns:a16="http://schemas.microsoft.com/office/drawing/2014/main" id="{C07592A8-DEE2-C7AE-CDB5-31397B3BFB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1006" y="1624272"/>
            <a:ext cx="2301133" cy="169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20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e1a4d82be52d691f15369e3bebfba6613f3de4"/>
</p:tagLst>
</file>

<file path=ppt/theme/theme1.xml><?xml version="1.0" encoding="utf-8"?>
<a:theme xmlns:a="http://schemas.openxmlformats.org/drawingml/2006/main" name="OLON 2017">
  <a:themeElements>
    <a:clrScheme name="Olon">
      <a:dk1>
        <a:srgbClr val="58595B"/>
      </a:dk1>
      <a:lt1>
        <a:sysClr val="window" lastClr="FFFFFF"/>
      </a:lt1>
      <a:dk2>
        <a:srgbClr val="58595B"/>
      </a:dk2>
      <a:lt2>
        <a:srgbClr val="FF6C2C"/>
      </a:lt2>
      <a:accent1>
        <a:srgbClr val="F94F5E"/>
      </a:accent1>
      <a:accent2>
        <a:srgbClr val="FF6C2C"/>
      </a:accent2>
      <a:accent3>
        <a:srgbClr val="F94F5E"/>
      </a:accent3>
      <a:accent4>
        <a:srgbClr val="FF6C2C"/>
      </a:accent4>
      <a:accent5>
        <a:srgbClr val="F94F5E"/>
      </a:accent5>
      <a:accent6>
        <a:srgbClr val="FF6C2C"/>
      </a:accent6>
      <a:hlink>
        <a:srgbClr val="58595B"/>
      </a:hlink>
      <a:folHlink>
        <a:srgbClr val="58595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36000" tIns="36000" rIns="36000" bIns="36000" rtlCol="0" anchor="ctr"/>
      <a:lstStyle>
        <a:defPPr algn="ctr">
          <a:lnSpc>
            <a:spcPct val="120000"/>
          </a:lnSpc>
          <a:defRPr sz="11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5E35B24A92C942B3DADD0983E013A7" ma:contentTypeVersion="20" ma:contentTypeDescription="Een nieuw document maken." ma:contentTypeScope="" ma:versionID="bc1e3a27d9a6202d3777b0b198d7b686">
  <xsd:schema xmlns:xsd="http://www.w3.org/2001/XMLSchema" xmlns:xs="http://www.w3.org/2001/XMLSchema" xmlns:p="http://schemas.microsoft.com/office/2006/metadata/properties" xmlns:ns2="b8bef493-fa61-4bc1-8f23-3d6530fe4a93" xmlns:ns3="54caa56c-ac9b-4171-abc0-98105dc25dda" targetNamespace="http://schemas.microsoft.com/office/2006/metadata/properties" ma:root="true" ma:fieldsID="95dc51d10b6ad0b40b2976ab22b9078b" ns2:_="" ns3:_="">
    <xsd:import namespace="b8bef493-fa61-4bc1-8f23-3d6530fe4a93"/>
    <xsd:import namespace="54caa56c-ac9b-4171-abc0-98105dc25dda"/>
    <xsd:element name="properties">
      <xsd:complexType>
        <xsd:sequence>
          <xsd:element name="documentManagement">
            <xsd:complexType>
              <xsd:all>
                <xsd:element ref="ns2:Title0"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ef493-fa61-4bc1-8f23-3d6530fe4a93" elementFormDefault="qualified">
    <xsd:import namespace="http://schemas.microsoft.com/office/2006/documentManagement/types"/>
    <xsd:import namespace="http://schemas.microsoft.com/office/infopath/2007/PartnerControls"/>
    <xsd:element name="Title0" ma:index="8" nillable="true" ma:displayName="Title" ma:description="" ma:internalName="Title0">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d7e8dea3-6bb7-49c8-b7df-81016711bc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Link" ma:index="27"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caa56c-ac9b-4171-abc0-98105dc25dda" elementFormDefault="qualified">
    <xsd:import namespace="http://schemas.microsoft.com/office/2006/documentManagement/types"/>
    <xsd:import namespace="http://schemas.microsoft.com/office/infopath/2007/PartnerControls"/>
    <xsd:element name="SharedWithUsers" ma:index="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e298c96d-8b71-4d3b-ab6b-0b2bb41d9402}" ma:internalName="TaxCatchAll" ma:showField="CatchAllData" ma:web="54caa56c-ac9b-4171-abc0-98105dc25d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itle0 xmlns="b8bef493-fa61-4bc1-8f23-3d6530fe4a93" xsi:nil="true"/>
    <TaxCatchAll xmlns="54caa56c-ac9b-4171-abc0-98105dc25dda" xsi:nil="true"/>
    <lcf76f155ced4ddcb4097134ff3c332f xmlns="b8bef493-fa61-4bc1-8f23-3d6530fe4a93">
      <Terms xmlns="http://schemas.microsoft.com/office/infopath/2007/PartnerControls"/>
    </lcf76f155ced4ddcb4097134ff3c332f>
    <Link xmlns="b8bef493-fa61-4bc1-8f23-3d6530fe4a93">
      <Url xsi:nil="true"/>
      <Description xsi:nil="true"/>
    </Link>
  </documentManagement>
</p:properties>
</file>

<file path=customXml/itemProps1.xml><?xml version="1.0" encoding="utf-8"?>
<ds:datastoreItem xmlns:ds="http://schemas.openxmlformats.org/officeDocument/2006/customXml" ds:itemID="{AAA4B0BB-1D7B-492F-92FA-CE7314D7B0D2}">
  <ds:schemaRefs>
    <ds:schemaRef ds:uri="http://schemas.microsoft.com/sharepoint/v3/contenttype/forms"/>
  </ds:schemaRefs>
</ds:datastoreItem>
</file>

<file path=customXml/itemProps2.xml><?xml version="1.0" encoding="utf-8"?>
<ds:datastoreItem xmlns:ds="http://schemas.openxmlformats.org/officeDocument/2006/customXml" ds:itemID="{3AE97949-0AFB-458D-8FD1-9892491D0CD0}">
  <ds:schemaRefs>
    <ds:schemaRef ds:uri="54caa56c-ac9b-4171-abc0-98105dc25dda"/>
    <ds:schemaRef ds:uri="b8bef493-fa61-4bc1-8f23-3d6530fe4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67B514-9DAD-4C97-A30A-D00B8984550D}">
  <ds:schemaRefs>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54caa56c-ac9b-4171-abc0-98105dc25dda"/>
    <ds:schemaRef ds:uri="b8bef493-fa61-4bc1-8f23-3d6530fe4a9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3548</TotalTime>
  <Words>3226</Words>
  <Application>Microsoft Macintosh PowerPoint</Application>
  <PresentationFormat>Breedbeeld</PresentationFormat>
  <Paragraphs>280</Paragraphs>
  <Slides>16</Slides>
  <Notes>16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Arial</vt:lpstr>
      <vt:lpstr>Calibri</vt:lpstr>
      <vt:lpstr>Century Gothic</vt:lpstr>
      <vt:lpstr>Open Sans Light</vt:lpstr>
      <vt:lpstr>Tahoma</vt:lpstr>
      <vt:lpstr>Wingdings</vt:lpstr>
      <vt:lpstr>OLON 2017</vt:lpstr>
      <vt:lpstr>PowerPoint-presentatie</vt:lpstr>
      <vt:lpstr>PowerPoint-presentatie</vt:lpstr>
      <vt:lpstr>Welkom!</vt:lpstr>
      <vt:lpstr>Programma</vt:lpstr>
      <vt:lpstr>Wie zijn wij?</vt:lpstr>
      <vt:lpstr>Wie zijn wij?</vt:lpstr>
      <vt:lpstr>Het belang van de lokale publieke omroep</vt:lpstr>
      <vt:lpstr>De weg naar 2028</vt:lpstr>
      <vt:lpstr>De weg naar 2028</vt:lpstr>
      <vt:lpstr>Wat verandert er?</vt:lpstr>
      <vt:lpstr>Voorbeelden van media-aanbod</vt:lpstr>
      <vt:lpstr>Hoe realiseren wij dit?</vt:lpstr>
      <vt:lpstr>Midden in de samenleving</vt:lpstr>
      <vt:lpstr>Hoe extra financiering het verschil maakt</vt:lpstr>
      <vt:lpstr>Vragen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Sander Reijn</dc:creator>
  <cp:lastModifiedBy>Desi van Hurck | NLPO</cp:lastModifiedBy>
  <cp:revision>13</cp:revision>
  <cp:lastPrinted>2017-04-05T08:32:55Z</cp:lastPrinted>
  <dcterms:created xsi:type="dcterms:W3CDTF">2015-11-10T14:07:18Z</dcterms:created>
  <dcterms:modified xsi:type="dcterms:W3CDTF">2025-07-24T13:10:37Z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0x0101008E5E35B24A92C942B3DADD0983E013A7</vt:lpwstr>
  </property>
  <property fmtid="{D5CDD505-2E9C-101B-9397-08002B2CF9AE}" pid="3" name="MediaServiceImageTags">
    <vt:lpwstr/>
  </property>
</Properties>
</file>